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p:sldMasterIdLst>
    <p:sldMasterId id="2147483648" r:id="rId1"/>
    <p:sldMasterId id="2147483721" r:id="rId2"/>
  </p:sldMasterIdLst>
  <p:notesMasterIdLst>
    <p:notesMasterId r:id="rId26"/>
  </p:notesMasterIdLst>
  <p:handoutMasterIdLst>
    <p:handoutMasterId r:id="rId27"/>
  </p:handoutMasterIdLst>
  <p:sldIdLst>
    <p:sldId id="698" r:id="rId3"/>
    <p:sldId id="711" r:id="rId4"/>
    <p:sldId id="699" r:id="rId5"/>
    <p:sldId id="789" r:id="rId6"/>
    <p:sldId id="810" r:id="rId7"/>
    <p:sldId id="815" r:id="rId8"/>
    <p:sldId id="811" r:id="rId9"/>
    <p:sldId id="808" r:id="rId10"/>
    <p:sldId id="813" r:id="rId11"/>
    <p:sldId id="822" r:id="rId12"/>
    <p:sldId id="819" r:id="rId13"/>
    <p:sldId id="824" r:id="rId14"/>
    <p:sldId id="803" r:id="rId15"/>
    <p:sldId id="807" r:id="rId16"/>
    <p:sldId id="806" r:id="rId17"/>
    <p:sldId id="814" r:id="rId18"/>
    <p:sldId id="804" r:id="rId19"/>
    <p:sldId id="809" r:id="rId20"/>
    <p:sldId id="708" r:id="rId21"/>
    <p:sldId id="795" r:id="rId22"/>
    <p:sldId id="816" r:id="rId23"/>
    <p:sldId id="823" r:id="rId24"/>
    <p:sldId id="792" r:id="rId25"/>
  </p:sldIdLst>
  <p:sldSz cx="12193588" cy="6858000"/>
  <p:notesSz cx="6858000" cy="9144000"/>
  <p:embeddedFontLst>
    <p:embeddedFont>
      <p:font typeface="DengXian" panose="02010600030101010101" pitchFamily="2" charset="-122"/>
      <p:regular r:id="rId28"/>
      <p:bold r:id="rId29"/>
    </p:embeddedFont>
    <p:embeddedFont>
      <p:font typeface="楷体" panose="02010609060101010101" pitchFamily="49" charset="-122"/>
      <p:regular r:id="rId30"/>
    </p:embeddedFont>
    <p:embeddedFont>
      <p:font typeface="微软雅黑" panose="020B0503020204020204" pitchFamily="34" charset="-122"/>
      <p:regular r:id="rId31"/>
      <p:bold r:id="rId32"/>
    </p:embeddedFont>
    <p:embeddedFont>
      <p:font typeface="Impact" panose="020B0806030902050204" pitchFamily="34" charset="0"/>
      <p:regular r:id="rId33"/>
    </p:embeddedFont>
    <p:embeddedFont>
      <p:font typeface="PingFang SC Regular" panose="020B0400000000000000" pitchFamily="34" charset="-122"/>
      <p:regular r:id="rId34"/>
      <p:bold r:id="rId35"/>
    </p:embeddedFont>
  </p:embeddedFontLst>
  <p:defaultTextStyle>
    <a:defPPr marL="0" marR="0" indent="0" algn="l" defTabSz="457200" rtl="0" fontAlgn="auto" latinLnBrk="1" hangingPunct="0">
      <a:lnSpc>
        <a:spcPct val="100000"/>
      </a:lnSpc>
      <a:spcBef>
        <a:spcPts val="0"/>
      </a:spcBef>
      <a:spcAft>
        <a:spcPts val="0"/>
      </a:spcAft>
      <a:buClrTx/>
      <a:buSzTx/>
      <a:buFontTx/>
      <a:buNone/>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defRPr kumimoji="0" sz="15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114300" algn="ctr" defTabSz="412750" rtl="0" fontAlgn="auto" latinLnBrk="0" hangingPunct="0">
      <a:lnSpc>
        <a:spcPct val="100000"/>
      </a:lnSpc>
      <a:spcBef>
        <a:spcPts val="0"/>
      </a:spcBef>
      <a:spcAft>
        <a:spcPts val="0"/>
      </a:spcAft>
      <a:buClrTx/>
      <a:buSzTx/>
      <a:buFontTx/>
      <a:buNone/>
      <a:defRPr kumimoji="0" sz="15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228600" algn="ctr" defTabSz="412750" rtl="0" fontAlgn="auto" latinLnBrk="0" hangingPunct="0">
      <a:lnSpc>
        <a:spcPct val="100000"/>
      </a:lnSpc>
      <a:spcBef>
        <a:spcPts val="0"/>
      </a:spcBef>
      <a:spcAft>
        <a:spcPts val="0"/>
      </a:spcAft>
      <a:buClrTx/>
      <a:buSzTx/>
      <a:buFontTx/>
      <a:buNone/>
      <a:defRPr kumimoji="0" sz="15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342900" algn="ctr" defTabSz="412750" rtl="0" fontAlgn="auto" latinLnBrk="0" hangingPunct="0">
      <a:lnSpc>
        <a:spcPct val="100000"/>
      </a:lnSpc>
      <a:spcBef>
        <a:spcPts val="0"/>
      </a:spcBef>
      <a:spcAft>
        <a:spcPts val="0"/>
      </a:spcAft>
      <a:buClrTx/>
      <a:buSzTx/>
      <a:buFontTx/>
      <a:buNone/>
      <a:defRPr kumimoji="0" sz="15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457200" algn="ctr" defTabSz="412750" rtl="0" fontAlgn="auto" latinLnBrk="0" hangingPunct="0">
      <a:lnSpc>
        <a:spcPct val="100000"/>
      </a:lnSpc>
      <a:spcBef>
        <a:spcPts val="0"/>
      </a:spcBef>
      <a:spcAft>
        <a:spcPts val="0"/>
      </a:spcAft>
      <a:buClrTx/>
      <a:buSzTx/>
      <a:buFontTx/>
      <a:buNone/>
      <a:defRPr kumimoji="0" sz="15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571500" algn="ctr" defTabSz="412750" rtl="0" fontAlgn="auto" latinLnBrk="0" hangingPunct="0">
      <a:lnSpc>
        <a:spcPct val="100000"/>
      </a:lnSpc>
      <a:spcBef>
        <a:spcPts val="0"/>
      </a:spcBef>
      <a:spcAft>
        <a:spcPts val="0"/>
      </a:spcAft>
      <a:buClrTx/>
      <a:buSzTx/>
      <a:buFontTx/>
      <a:buNone/>
      <a:defRPr kumimoji="0" sz="15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685800" algn="ctr" defTabSz="412750" rtl="0" fontAlgn="auto" latinLnBrk="0" hangingPunct="0">
      <a:lnSpc>
        <a:spcPct val="100000"/>
      </a:lnSpc>
      <a:spcBef>
        <a:spcPts val="0"/>
      </a:spcBef>
      <a:spcAft>
        <a:spcPts val="0"/>
      </a:spcAft>
      <a:buClrTx/>
      <a:buSzTx/>
      <a:buFontTx/>
      <a:buNone/>
      <a:defRPr kumimoji="0" sz="15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800100" algn="ctr" defTabSz="412750" rtl="0" fontAlgn="auto" latinLnBrk="0" hangingPunct="0">
      <a:lnSpc>
        <a:spcPct val="100000"/>
      </a:lnSpc>
      <a:spcBef>
        <a:spcPts val="0"/>
      </a:spcBef>
      <a:spcAft>
        <a:spcPts val="0"/>
      </a:spcAft>
      <a:buClrTx/>
      <a:buSzTx/>
      <a:buFontTx/>
      <a:buNone/>
      <a:defRPr kumimoji="0" sz="15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914400" algn="ctr" defTabSz="412750" rtl="0" fontAlgn="auto" latinLnBrk="0" hangingPunct="0">
      <a:lnSpc>
        <a:spcPct val="100000"/>
      </a:lnSpc>
      <a:spcBef>
        <a:spcPts val="0"/>
      </a:spcBef>
      <a:spcAft>
        <a:spcPts val="0"/>
      </a:spcAft>
      <a:buClrTx/>
      <a:buSzTx/>
      <a:buFontTx/>
      <a:buNone/>
      <a:defRPr kumimoji="0" sz="15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521415D9-36F7-43E2-AB2F-B90AF26B5E84}">
      <p14:sectionLst xmlns:p14="http://schemas.microsoft.com/office/powerpoint/2010/main">
        <p14:section name="二、CSIG答辩材料模板" id="{55BA3817-D86D-F346-B8F0-E4DDF5F9EA7B}">
          <p14:sldIdLst>
            <p14:sldId id="698"/>
            <p14:sldId id="711"/>
            <p14:sldId id="699"/>
            <p14:sldId id="789"/>
            <p14:sldId id="810"/>
            <p14:sldId id="815"/>
            <p14:sldId id="811"/>
            <p14:sldId id="808"/>
            <p14:sldId id="813"/>
            <p14:sldId id="822"/>
            <p14:sldId id="819"/>
            <p14:sldId id="824"/>
            <p14:sldId id="803"/>
            <p14:sldId id="807"/>
            <p14:sldId id="806"/>
            <p14:sldId id="814"/>
            <p14:sldId id="804"/>
            <p14:sldId id="809"/>
            <p14:sldId id="708"/>
            <p14:sldId id="795"/>
            <p14:sldId id="816"/>
            <p14:sldId id="823"/>
            <p14:sldId id="792"/>
          </p14:sldIdLst>
        </p14:section>
        <p14:section name="仅供参考 详细请查看云知模板链接" id="{08D9464D-8CC5-F848-9CB0-D4A00089E5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0FF"/>
    <a:srgbClr val="BCCF98"/>
    <a:srgbClr val="FFE06D"/>
    <a:srgbClr val="FF000A"/>
    <a:srgbClr val="0052D8"/>
    <a:srgbClr val="CFD7E4"/>
    <a:srgbClr val="FFA896"/>
    <a:srgbClr val="F7DE96"/>
    <a:srgbClr val="FF8F88"/>
    <a:srgbClr val="FFF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8" autoAdjust="0"/>
    <p:restoredTop sz="79586"/>
  </p:normalViewPr>
  <p:slideViewPr>
    <p:cSldViewPr snapToGrid="0" snapToObjects="1">
      <p:cViewPr varScale="1">
        <p:scale>
          <a:sx n="92" d="100"/>
          <a:sy n="92" d="100"/>
        </p:scale>
        <p:origin x="1552" y="176"/>
      </p:cViewPr>
      <p:guideLst/>
    </p:cSldViewPr>
  </p:slideViewPr>
  <p:outlineViewPr>
    <p:cViewPr>
      <p:scale>
        <a:sx n="33" d="100"/>
        <a:sy n="33" d="100"/>
      </p:scale>
      <p:origin x="0" y="-2229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9" d="100"/>
          <a:sy n="89" d="100"/>
        </p:scale>
        <p:origin x="4224" y="1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A3CC74-5B5D-6D4D-A177-4692DC00D14A}" type="doc">
      <dgm:prSet loTypeId="urn:microsoft.com/office/officeart/2005/8/layout/pyramid1" loCatId="" qsTypeId="urn:microsoft.com/office/officeart/2005/8/quickstyle/simple1" qsCatId="simple" csTypeId="urn:microsoft.com/office/officeart/2005/8/colors/accent0_1" csCatId="mainScheme" phldr="1"/>
      <dgm:spPr/>
    </dgm:pt>
    <dgm:pt modelId="{8C174443-04C6-354B-B5B6-7E855F1DED99}">
      <dgm:prSet phldrT="[文本]" custT="1"/>
      <dgm:spPr/>
      <dgm:t>
        <a:bodyPr/>
        <a:lstStyle/>
        <a:p>
          <a:endParaRPr lang="en-US" altLang="zh-CN" sz="1800" dirty="0"/>
        </a:p>
        <a:p>
          <a:endParaRPr lang="en-US" altLang="zh-CN" sz="1800" dirty="0"/>
        </a:p>
        <a:p>
          <a:r>
            <a:rPr lang="zh-CN" altLang="en-US" sz="1400" dirty="0"/>
            <a:t>业务监控</a:t>
          </a:r>
          <a:endParaRPr lang="en-US" altLang="zh-CN" sz="1400" dirty="0"/>
        </a:p>
        <a:p>
          <a:endParaRPr lang="en-US" altLang="zh-CN" sz="1800" dirty="0"/>
        </a:p>
        <a:p>
          <a:endParaRPr lang="zh-CN" altLang="en-US" sz="1800" dirty="0"/>
        </a:p>
      </dgm:t>
    </dgm:pt>
    <dgm:pt modelId="{0DAC5249-4E03-664A-83DA-B649942F6DB9}" type="parTrans" cxnId="{CF31FD14-0648-BB42-87A2-D228C329F853}">
      <dgm:prSet/>
      <dgm:spPr/>
      <dgm:t>
        <a:bodyPr/>
        <a:lstStyle/>
        <a:p>
          <a:endParaRPr lang="zh-CN" altLang="en-US"/>
        </a:p>
      </dgm:t>
    </dgm:pt>
    <dgm:pt modelId="{125D8674-FC25-CA4E-BA2F-A277D8DDD2FC}" type="sibTrans" cxnId="{CF31FD14-0648-BB42-87A2-D228C329F853}">
      <dgm:prSet/>
      <dgm:spPr/>
      <dgm:t>
        <a:bodyPr/>
        <a:lstStyle/>
        <a:p>
          <a:endParaRPr lang="zh-CN" altLang="en-US"/>
        </a:p>
      </dgm:t>
    </dgm:pt>
    <dgm:pt modelId="{C7346C0F-A27F-DD40-87AF-AD1C57614FB7}">
      <dgm:prSet phldrT="[文本]" custT="1"/>
      <dgm:spPr/>
      <dgm:t>
        <a:bodyPr/>
        <a:lstStyle/>
        <a:p>
          <a:r>
            <a:rPr lang="zh-CN" altLang="en-US" sz="1400" dirty="0"/>
            <a:t>服务监控</a:t>
          </a:r>
        </a:p>
      </dgm:t>
    </dgm:pt>
    <dgm:pt modelId="{E3EAE024-9DB4-3943-BEC4-78149CC7A98C}" type="parTrans" cxnId="{7DDBEA3E-8679-8944-BC13-C6C065498FA9}">
      <dgm:prSet/>
      <dgm:spPr/>
      <dgm:t>
        <a:bodyPr/>
        <a:lstStyle/>
        <a:p>
          <a:endParaRPr lang="zh-CN" altLang="en-US"/>
        </a:p>
      </dgm:t>
    </dgm:pt>
    <dgm:pt modelId="{5A961BD0-F06A-DF4A-A1D6-91E7D20F214F}" type="sibTrans" cxnId="{7DDBEA3E-8679-8944-BC13-C6C065498FA9}">
      <dgm:prSet/>
      <dgm:spPr/>
      <dgm:t>
        <a:bodyPr/>
        <a:lstStyle/>
        <a:p>
          <a:endParaRPr lang="zh-CN" altLang="en-US"/>
        </a:p>
      </dgm:t>
    </dgm:pt>
    <dgm:pt modelId="{4F9F6D2A-DAEB-7044-89EB-9A622DF8C975}">
      <dgm:prSet phldrT="[文本]" custT="1"/>
      <dgm:spPr/>
      <dgm:t>
        <a:bodyPr/>
        <a:lstStyle/>
        <a:p>
          <a:r>
            <a:rPr lang="zh-CN" altLang="en-US" sz="1400" dirty="0"/>
            <a:t>基础监控</a:t>
          </a:r>
        </a:p>
      </dgm:t>
    </dgm:pt>
    <dgm:pt modelId="{92BD1E38-C253-1A41-A6FD-F2AA32DBD1BE}" type="parTrans" cxnId="{3B4DBB54-BC55-2F4E-86B0-262B613B7154}">
      <dgm:prSet/>
      <dgm:spPr/>
      <dgm:t>
        <a:bodyPr/>
        <a:lstStyle/>
        <a:p>
          <a:endParaRPr lang="zh-CN" altLang="en-US"/>
        </a:p>
      </dgm:t>
    </dgm:pt>
    <dgm:pt modelId="{9072777F-048A-164F-9FDA-FAF45164C14A}" type="sibTrans" cxnId="{3B4DBB54-BC55-2F4E-86B0-262B613B7154}">
      <dgm:prSet/>
      <dgm:spPr/>
      <dgm:t>
        <a:bodyPr/>
        <a:lstStyle/>
        <a:p>
          <a:endParaRPr lang="zh-CN" altLang="en-US"/>
        </a:p>
      </dgm:t>
    </dgm:pt>
    <dgm:pt modelId="{331E1B6F-7992-D247-A899-BDB9FA5FC241}" type="pres">
      <dgm:prSet presAssocID="{D1A3CC74-5B5D-6D4D-A177-4692DC00D14A}" presName="Name0" presStyleCnt="0">
        <dgm:presLayoutVars>
          <dgm:dir/>
          <dgm:animLvl val="lvl"/>
          <dgm:resizeHandles val="exact"/>
        </dgm:presLayoutVars>
      </dgm:prSet>
      <dgm:spPr/>
    </dgm:pt>
    <dgm:pt modelId="{0586769A-6C1D-694E-8C5F-55B4CAC61C4A}" type="pres">
      <dgm:prSet presAssocID="{8C174443-04C6-354B-B5B6-7E855F1DED99}" presName="Name8" presStyleCnt="0"/>
      <dgm:spPr/>
    </dgm:pt>
    <dgm:pt modelId="{963C478C-85C2-EE43-8DEB-CF45EC2C67FB}" type="pres">
      <dgm:prSet presAssocID="{8C174443-04C6-354B-B5B6-7E855F1DED99}" presName="level" presStyleLbl="node1" presStyleIdx="0" presStyleCnt="3">
        <dgm:presLayoutVars>
          <dgm:chMax val="1"/>
          <dgm:bulletEnabled val="1"/>
        </dgm:presLayoutVars>
      </dgm:prSet>
      <dgm:spPr/>
    </dgm:pt>
    <dgm:pt modelId="{2A8BDDA8-F33B-C74B-BB7D-54F64F6EF220}" type="pres">
      <dgm:prSet presAssocID="{8C174443-04C6-354B-B5B6-7E855F1DED99}" presName="levelTx" presStyleLbl="revTx" presStyleIdx="0" presStyleCnt="0">
        <dgm:presLayoutVars>
          <dgm:chMax val="1"/>
          <dgm:bulletEnabled val="1"/>
        </dgm:presLayoutVars>
      </dgm:prSet>
      <dgm:spPr/>
    </dgm:pt>
    <dgm:pt modelId="{6EB5A79B-4345-4240-81AC-A31762B1308B}" type="pres">
      <dgm:prSet presAssocID="{C7346C0F-A27F-DD40-87AF-AD1C57614FB7}" presName="Name8" presStyleCnt="0"/>
      <dgm:spPr/>
    </dgm:pt>
    <dgm:pt modelId="{AD917667-0557-3840-B1A2-A12A36B41FA0}" type="pres">
      <dgm:prSet presAssocID="{C7346C0F-A27F-DD40-87AF-AD1C57614FB7}" presName="level" presStyleLbl="node1" presStyleIdx="1" presStyleCnt="3">
        <dgm:presLayoutVars>
          <dgm:chMax val="1"/>
          <dgm:bulletEnabled val="1"/>
        </dgm:presLayoutVars>
      </dgm:prSet>
      <dgm:spPr/>
    </dgm:pt>
    <dgm:pt modelId="{18F6EA2C-A50F-844C-8E78-CEF10FFBC9B1}" type="pres">
      <dgm:prSet presAssocID="{C7346C0F-A27F-DD40-87AF-AD1C57614FB7}" presName="levelTx" presStyleLbl="revTx" presStyleIdx="0" presStyleCnt="0">
        <dgm:presLayoutVars>
          <dgm:chMax val="1"/>
          <dgm:bulletEnabled val="1"/>
        </dgm:presLayoutVars>
      </dgm:prSet>
      <dgm:spPr/>
    </dgm:pt>
    <dgm:pt modelId="{0D77760D-CB90-0A45-A40A-2B5BD6112FD5}" type="pres">
      <dgm:prSet presAssocID="{4F9F6D2A-DAEB-7044-89EB-9A622DF8C975}" presName="Name8" presStyleCnt="0"/>
      <dgm:spPr/>
    </dgm:pt>
    <dgm:pt modelId="{88DBDAC2-23E8-EC4F-8EE1-B4265EB6E4BC}" type="pres">
      <dgm:prSet presAssocID="{4F9F6D2A-DAEB-7044-89EB-9A622DF8C975}" presName="level" presStyleLbl="node1" presStyleIdx="2" presStyleCnt="3">
        <dgm:presLayoutVars>
          <dgm:chMax val="1"/>
          <dgm:bulletEnabled val="1"/>
        </dgm:presLayoutVars>
      </dgm:prSet>
      <dgm:spPr/>
    </dgm:pt>
    <dgm:pt modelId="{C8F862D8-32EF-0F41-A05E-F38CCA34C4BD}" type="pres">
      <dgm:prSet presAssocID="{4F9F6D2A-DAEB-7044-89EB-9A622DF8C975}" presName="levelTx" presStyleLbl="revTx" presStyleIdx="0" presStyleCnt="0">
        <dgm:presLayoutVars>
          <dgm:chMax val="1"/>
          <dgm:bulletEnabled val="1"/>
        </dgm:presLayoutVars>
      </dgm:prSet>
      <dgm:spPr/>
    </dgm:pt>
  </dgm:ptLst>
  <dgm:cxnLst>
    <dgm:cxn modelId="{AB051701-092C-F546-9243-10589A2AC30A}" type="presOf" srcId="{4F9F6D2A-DAEB-7044-89EB-9A622DF8C975}" destId="{C8F862D8-32EF-0F41-A05E-F38CCA34C4BD}" srcOrd="1" destOrd="0" presId="urn:microsoft.com/office/officeart/2005/8/layout/pyramid1"/>
    <dgm:cxn modelId="{CF31FD14-0648-BB42-87A2-D228C329F853}" srcId="{D1A3CC74-5B5D-6D4D-A177-4692DC00D14A}" destId="{8C174443-04C6-354B-B5B6-7E855F1DED99}" srcOrd="0" destOrd="0" parTransId="{0DAC5249-4E03-664A-83DA-B649942F6DB9}" sibTransId="{125D8674-FC25-CA4E-BA2F-A277D8DDD2FC}"/>
    <dgm:cxn modelId="{7DDBEA3E-8679-8944-BC13-C6C065498FA9}" srcId="{D1A3CC74-5B5D-6D4D-A177-4692DC00D14A}" destId="{C7346C0F-A27F-DD40-87AF-AD1C57614FB7}" srcOrd="1" destOrd="0" parTransId="{E3EAE024-9DB4-3943-BEC4-78149CC7A98C}" sibTransId="{5A961BD0-F06A-DF4A-A1D6-91E7D20F214F}"/>
    <dgm:cxn modelId="{BAFF1540-DF7F-4743-820A-6C3436D27053}" type="presOf" srcId="{C7346C0F-A27F-DD40-87AF-AD1C57614FB7}" destId="{18F6EA2C-A50F-844C-8E78-CEF10FFBC9B1}" srcOrd="1" destOrd="0" presId="urn:microsoft.com/office/officeart/2005/8/layout/pyramid1"/>
    <dgm:cxn modelId="{3B4DBB54-BC55-2F4E-86B0-262B613B7154}" srcId="{D1A3CC74-5B5D-6D4D-A177-4692DC00D14A}" destId="{4F9F6D2A-DAEB-7044-89EB-9A622DF8C975}" srcOrd="2" destOrd="0" parTransId="{92BD1E38-C253-1A41-A6FD-F2AA32DBD1BE}" sibTransId="{9072777F-048A-164F-9FDA-FAF45164C14A}"/>
    <dgm:cxn modelId="{7A04075A-B2AB-ED41-AB26-B1E06C391A05}" type="presOf" srcId="{C7346C0F-A27F-DD40-87AF-AD1C57614FB7}" destId="{AD917667-0557-3840-B1A2-A12A36B41FA0}" srcOrd="0" destOrd="0" presId="urn:microsoft.com/office/officeart/2005/8/layout/pyramid1"/>
    <dgm:cxn modelId="{A807AF5B-777F-EB48-9F39-60AA12160740}" type="presOf" srcId="{8C174443-04C6-354B-B5B6-7E855F1DED99}" destId="{2A8BDDA8-F33B-C74B-BB7D-54F64F6EF220}" srcOrd="1" destOrd="0" presId="urn:microsoft.com/office/officeart/2005/8/layout/pyramid1"/>
    <dgm:cxn modelId="{DE26B060-9B4C-9744-94B6-3715304B6167}" type="presOf" srcId="{4F9F6D2A-DAEB-7044-89EB-9A622DF8C975}" destId="{88DBDAC2-23E8-EC4F-8EE1-B4265EB6E4BC}" srcOrd="0" destOrd="0" presId="urn:microsoft.com/office/officeart/2005/8/layout/pyramid1"/>
    <dgm:cxn modelId="{1D89BEB9-5881-C74B-8AF0-C59BECD22AEA}" type="presOf" srcId="{8C174443-04C6-354B-B5B6-7E855F1DED99}" destId="{963C478C-85C2-EE43-8DEB-CF45EC2C67FB}" srcOrd="0" destOrd="0" presId="urn:microsoft.com/office/officeart/2005/8/layout/pyramid1"/>
    <dgm:cxn modelId="{175E06FF-C66A-724D-B7C8-482C14541823}" type="presOf" srcId="{D1A3CC74-5B5D-6D4D-A177-4692DC00D14A}" destId="{331E1B6F-7992-D247-A899-BDB9FA5FC241}" srcOrd="0" destOrd="0" presId="urn:microsoft.com/office/officeart/2005/8/layout/pyramid1"/>
    <dgm:cxn modelId="{8926FF7B-90BF-C548-99A8-F0E958E8AB5A}" type="presParOf" srcId="{331E1B6F-7992-D247-A899-BDB9FA5FC241}" destId="{0586769A-6C1D-694E-8C5F-55B4CAC61C4A}" srcOrd="0" destOrd="0" presId="urn:microsoft.com/office/officeart/2005/8/layout/pyramid1"/>
    <dgm:cxn modelId="{03010024-0EAD-3440-9A55-A765AD424F09}" type="presParOf" srcId="{0586769A-6C1D-694E-8C5F-55B4CAC61C4A}" destId="{963C478C-85C2-EE43-8DEB-CF45EC2C67FB}" srcOrd="0" destOrd="0" presId="urn:microsoft.com/office/officeart/2005/8/layout/pyramid1"/>
    <dgm:cxn modelId="{EEF304BF-9C58-3D4D-BA6B-F123A3FAA367}" type="presParOf" srcId="{0586769A-6C1D-694E-8C5F-55B4CAC61C4A}" destId="{2A8BDDA8-F33B-C74B-BB7D-54F64F6EF220}" srcOrd="1" destOrd="0" presId="urn:microsoft.com/office/officeart/2005/8/layout/pyramid1"/>
    <dgm:cxn modelId="{D8F85A1B-533E-714E-BF53-2C9F34646D89}" type="presParOf" srcId="{331E1B6F-7992-D247-A899-BDB9FA5FC241}" destId="{6EB5A79B-4345-4240-81AC-A31762B1308B}" srcOrd="1" destOrd="0" presId="urn:microsoft.com/office/officeart/2005/8/layout/pyramid1"/>
    <dgm:cxn modelId="{E4CEBAC3-E505-244A-82B0-EAC253F2F0E5}" type="presParOf" srcId="{6EB5A79B-4345-4240-81AC-A31762B1308B}" destId="{AD917667-0557-3840-B1A2-A12A36B41FA0}" srcOrd="0" destOrd="0" presId="urn:microsoft.com/office/officeart/2005/8/layout/pyramid1"/>
    <dgm:cxn modelId="{7914F8ED-6E30-744D-B386-FFAA5B00E927}" type="presParOf" srcId="{6EB5A79B-4345-4240-81AC-A31762B1308B}" destId="{18F6EA2C-A50F-844C-8E78-CEF10FFBC9B1}" srcOrd="1" destOrd="0" presId="urn:microsoft.com/office/officeart/2005/8/layout/pyramid1"/>
    <dgm:cxn modelId="{36A8CF30-C45C-9C46-A27A-07DA7A03A27F}" type="presParOf" srcId="{331E1B6F-7992-D247-A899-BDB9FA5FC241}" destId="{0D77760D-CB90-0A45-A40A-2B5BD6112FD5}" srcOrd="2" destOrd="0" presId="urn:microsoft.com/office/officeart/2005/8/layout/pyramid1"/>
    <dgm:cxn modelId="{39EC7BBE-EAD3-3247-9822-FDA2F1AF7DC2}" type="presParOf" srcId="{0D77760D-CB90-0A45-A40A-2B5BD6112FD5}" destId="{88DBDAC2-23E8-EC4F-8EE1-B4265EB6E4BC}" srcOrd="0" destOrd="0" presId="urn:microsoft.com/office/officeart/2005/8/layout/pyramid1"/>
    <dgm:cxn modelId="{AC17A180-DB92-DE49-A70B-795AFA0C0E1B}" type="presParOf" srcId="{0D77760D-CB90-0A45-A40A-2B5BD6112FD5}" destId="{C8F862D8-32EF-0F41-A05E-F38CCA34C4BD}"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B680AF-49CA-C240-AC10-AC7893FBD33C}" type="doc">
      <dgm:prSet loTypeId="urn:microsoft.com/office/officeart/2005/8/layout/pyramid3" loCatId="" qsTypeId="urn:microsoft.com/office/officeart/2005/8/quickstyle/simple1" qsCatId="simple" csTypeId="urn:microsoft.com/office/officeart/2005/8/colors/accent0_1" csCatId="mainScheme" phldr="1"/>
      <dgm:spPr/>
    </dgm:pt>
    <dgm:pt modelId="{0FDEEF85-1F45-C84A-9A38-81F2F867A266}">
      <dgm:prSet phldrT="[文本]" custT="1"/>
      <dgm:spPr/>
      <dgm:t>
        <a:bodyPr/>
        <a:lstStyle/>
        <a:p>
          <a:r>
            <a:rPr lang="zh-CN" altLang="en-US" sz="1400" dirty="0"/>
            <a:t>发布</a:t>
          </a:r>
          <a:r>
            <a:rPr lang="en-US" altLang="zh-CN" sz="1400" dirty="0"/>
            <a:t>&amp;</a:t>
          </a:r>
          <a:r>
            <a:rPr lang="zh-CN" altLang="en-US" sz="1400" dirty="0"/>
            <a:t>运维</a:t>
          </a:r>
        </a:p>
      </dgm:t>
    </dgm:pt>
    <dgm:pt modelId="{0398B90A-894F-714E-918D-7533D41AAB40}" type="parTrans" cxnId="{21779F58-F2F9-EC4A-8BDB-08CFED7F8125}">
      <dgm:prSet/>
      <dgm:spPr/>
      <dgm:t>
        <a:bodyPr/>
        <a:lstStyle/>
        <a:p>
          <a:endParaRPr lang="zh-CN" altLang="en-US"/>
        </a:p>
      </dgm:t>
    </dgm:pt>
    <dgm:pt modelId="{3DF6F4B8-7B02-CE4E-99F6-CE3C3D72E71F}" type="sibTrans" cxnId="{21779F58-F2F9-EC4A-8BDB-08CFED7F8125}">
      <dgm:prSet/>
      <dgm:spPr/>
      <dgm:t>
        <a:bodyPr/>
        <a:lstStyle/>
        <a:p>
          <a:endParaRPr lang="zh-CN" altLang="en-US"/>
        </a:p>
      </dgm:t>
    </dgm:pt>
    <dgm:pt modelId="{8B62F900-0E42-4F42-BF31-9DF4855210A4}">
      <dgm:prSet phldrT="[文本]" custT="1"/>
      <dgm:spPr/>
      <dgm:t>
        <a:bodyPr/>
        <a:lstStyle/>
        <a:p>
          <a:r>
            <a:rPr lang="zh-CN" altLang="en-US" sz="1400" dirty="0"/>
            <a:t>开发</a:t>
          </a:r>
          <a:r>
            <a:rPr lang="en-US" altLang="zh-CN" sz="1400" dirty="0"/>
            <a:t>&amp;</a:t>
          </a:r>
          <a:r>
            <a:rPr lang="zh-CN" altLang="en-US" sz="1400" dirty="0"/>
            <a:t>测试</a:t>
          </a:r>
        </a:p>
      </dgm:t>
    </dgm:pt>
    <dgm:pt modelId="{84574CFC-0073-CD4D-863E-6A58145F3864}" type="parTrans" cxnId="{EBDAC9C7-02C0-0543-97D7-BEFEE30F46CD}">
      <dgm:prSet/>
      <dgm:spPr/>
      <dgm:t>
        <a:bodyPr/>
        <a:lstStyle/>
        <a:p>
          <a:endParaRPr lang="zh-CN" altLang="en-US"/>
        </a:p>
      </dgm:t>
    </dgm:pt>
    <dgm:pt modelId="{E6BD0E50-5D24-AD4C-85A6-16176248B122}" type="sibTrans" cxnId="{EBDAC9C7-02C0-0543-97D7-BEFEE30F46CD}">
      <dgm:prSet/>
      <dgm:spPr/>
      <dgm:t>
        <a:bodyPr/>
        <a:lstStyle/>
        <a:p>
          <a:endParaRPr lang="zh-CN" altLang="en-US"/>
        </a:p>
      </dgm:t>
    </dgm:pt>
    <dgm:pt modelId="{BD60E8F3-9E06-514F-B975-459635AC597C}">
      <dgm:prSet phldrT="[文本]" custT="1"/>
      <dgm:spPr/>
      <dgm:t>
        <a:bodyPr/>
        <a:lstStyle/>
        <a:p>
          <a:r>
            <a:rPr lang="zh-CN" altLang="en-US" sz="1400" dirty="0"/>
            <a:t>需求</a:t>
          </a:r>
          <a:r>
            <a:rPr lang="en-US" altLang="zh-CN" sz="1400" dirty="0"/>
            <a:t>&amp;</a:t>
          </a:r>
          <a:r>
            <a:rPr lang="zh-CN" altLang="en-US" sz="1400" dirty="0"/>
            <a:t>设计</a:t>
          </a:r>
        </a:p>
      </dgm:t>
    </dgm:pt>
    <dgm:pt modelId="{E8160898-5DFF-4946-A65B-D6FBE537D6DA}" type="parTrans" cxnId="{2C3F9C57-2E14-7947-83A3-9801C98E286A}">
      <dgm:prSet/>
      <dgm:spPr/>
      <dgm:t>
        <a:bodyPr/>
        <a:lstStyle/>
        <a:p>
          <a:endParaRPr lang="zh-CN" altLang="en-US"/>
        </a:p>
      </dgm:t>
    </dgm:pt>
    <dgm:pt modelId="{8B74EB21-6805-684F-B18F-ADEA89267D71}" type="sibTrans" cxnId="{2C3F9C57-2E14-7947-83A3-9801C98E286A}">
      <dgm:prSet/>
      <dgm:spPr/>
      <dgm:t>
        <a:bodyPr/>
        <a:lstStyle/>
        <a:p>
          <a:endParaRPr lang="zh-CN" altLang="en-US"/>
        </a:p>
      </dgm:t>
    </dgm:pt>
    <dgm:pt modelId="{A7179E2E-655B-9247-9F37-B1367E5CE014}" type="pres">
      <dgm:prSet presAssocID="{FBB680AF-49CA-C240-AC10-AC7893FBD33C}" presName="Name0" presStyleCnt="0">
        <dgm:presLayoutVars>
          <dgm:dir/>
          <dgm:animLvl val="lvl"/>
          <dgm:resizeHandles val="exact"/>
        </dgm:presLayoutVars>
      </dgm:prSet>
      <dgm:spPr/>
    </dgm:pt>
    <dgm:pt modelId="{492C31AD-E243-ED41-8642-0E974E09F207}" type="pres">
      <dgm:prSet presAssocID="{0FDEEF85-1F45-C84A-9A38-81F2F867A266}" presName="Name8" presStyleCnt="0"/>
      <dgm:spPr/>
    </dgm:pt>
    <dgm:pt modelId="{319B6685-2E30-EA40-9ED7-148951B3A199}" type="pres">
      <dgm:prSet presAssocID="{0FDEEF85-1F45-C84A-9A38-81F2F867A266}" presName="level" presStyleLbl="node1" presStyleIdx="0" presStyleCnt="3" custLinFactNeighborX="-3087" custLinFactNeighborY="-2919">
        <dgm:presLayoutVars>
          <dgm:chMax val="1"/>
          <dgm:bulletEnabled val="1"/>
        </dgm:presLayoutVars>
      </dgm:prSet>
      <dgm:spPr/>
    </dgm:pt>
    <dgm:pt modelId="{E84D359C-F625-2445-BEE9-B299426AB575}" type="pres">
      <dgm:prSet presAssocID="{0FDEEF85-1F45-C84A-9A38-81F2F867A266}" presName="levelTx" presStyleLbl="revTx" presStyleIdx="0" presStyleCnt="0">
        <dgm:presLayoutVars>
          <dgm:chMax val="1"/>
          <dgm:bulletEnabled val="1"/>
        </dgm:presLayoutVars>
      </dgm:prSet>
      <dgm:spPr/>
    </dgm:pt>
    <dgm:pt modelId="{1E7F5443-B9F4-5441-AB16-92A3C5AFFDFA}" type="pres">
      <dgm:prSet presAssocID="{8B62F900-0E42-4F42-BF31-9DF4855210A4}" presName="Name8" presStyleCnt="0"/>
      <dgm:spPr/>
    </dgm:pt>
    <dgm:pt modelId="{D63D6EDB-6F7C-0645-86E8-F63EDB232A2F}" type="pres">
      <dgm:prSet presAssocID="{8B62F900-0E42-4F42-BF31-9DF4855210A4}" presName="level" presStyleLbl="node1" presStyleIdx="1" presStyleCnt="3">
        <dgm:presLayoutVars>
          <dgm:chMax val="1"/>
          <dgm:bulletEnabled val="1"/>
        </dgm:presLayoutVars>
      </dgm:prSet>
      <dgm:spPr/>
    </dgm:pt>
    <dgm:pt modelId="{47D64E40-BBF1-204B-94D8-DB5D3405FA89}" type="pres">
      <dgm:prSet presAssocID="{8B62F900-0E42-4F42-BF31-9DF4855210A4}" presName="levelTx" presStyleLbl="revTx" presStyleIdx="0" presStyleCnt="0">
        <dgm:presLayoutVars>
          <dgm:chMax val="1"/>
          <dgm:bulletEnabled val="1"/>
        </dgm:presLayoutVars>
      </dgm:prSet>
      <dgm:spPr/>
    </dgm:pt>
    <dgm:pt modelId="{8C25BDF7-B076-374E-8742-BC1D61B00200}" type="pres">
      <dgm:prSet presAssocID="{BD60E8F3-9E06-514F-B975-459635AC597C}" presName="Name8" presStyleCnt="0"/>
      <dgm:spPr/>
    </dgm:pt>
    <dgm:pt modelId="{09F60490-7870-F349-AF26-30DE94FFA667}" type="pres">
      <dgm:prSet presAssocID="{BD60E8F3-9E06-514F-B975-459635AC597C}" presName="level" presStyleLbl="node1" presStyleIdx="2" presStyleCnt="3">
        <dgm:presLayoutVars>
          <dgm:chMax val="1"/>
          <dgm:bulletEnabled val="1"/>
        </dgm:presLayoutVars>
      </dgm:prSet>
      <dgm:spPr/>
    </dgm:pt>
    <dgm:pt modelId="{2B849DF8-975C-F34B-B24F-BBF197B20E90}" type="pres">
      <dgm:prSet presAssocID="{BD60E8F3-9E06-514F-B975-459635AC597C}" presName="levelTx" presStyleLbl="revTx" presStyleIdx="0" presStyleCnt="0">
        <dgm:presLayoutVars>
          <dgm:chMax val="1"/>
          <dgm:bulletEnabled val="1"/>
        </dgm:presLayoutVars>
      </dgm:prSet>
      <dgm:spPr/>
    </dgm:pt>
  </dgm:ptLst>
  <dgm:cxnLst>
    <dgm:cxn modelId="{200A4803-49F1-9E48-8729-FE8CC70FC8D3}" type="presOf" srcId="{BD60E8F3-9E06-514F-B975-459635AC597C}" destId="{09F60490-7870-F349-AF26-30DE94FFA667}" srcOrd="0" destOrd="0" presId="urn:microsoft.com/office/officeart/2005/8/layout/pyramid3"/>
    <dgm:cxn modelId="{EE3FB70E-0633-3F4E-995E-F2020364FBD4}" type="presOf" srcId="{0FDEEF85-1F45-C84A-9A38-81F2F867A266}" destId="{319B6685-2E30-EA40-9ED7-148951B3A199}" srcOrd="0" destOrd="0" presId="urn:microsoft.com/office/officeart/2005/8/layout/pyramid3"/>
    <dgm:cxn modelId="{57525B3A-81DB-7845-B53F-886265DBDD62}" type="presOf" srcId="{8B62F900-0E42-4F42-BF31-9DF4855210A4}" destId="{D63D6EDB-6F7C-0645-86E8-F63EDB232A2F}" srcOrd="0" destOrd="0" presId="urn:microsoft.com/office/officeart/2005/8/layout/pyramid3"/>
    <dgm:cxn modelId="{2C3F9C57-2E14-7947-83A3-9801C98E286A}" srcId="{FBB680AF-49CA-C240-AC10-AC7893FBD33C}" destId="{BD60E8F3-9E06-514F-B975-459635AC597C}" srcOrd="2" destOrd="0" parTransId="{E8160898-5DFF-4946-A65B-D6FBE537D6DA}" sibTransId="{8B74EB21-6805-684F-B18F-ADEA89267D71}"/>
    <dgm:cxn modelId="{21779F58-F2F9-EC4A-8BDB-08CFED7F8125}" srcId="{FBB680AF-49CA-C240-AC10-AC7893FBD33C}" destId="{0FDEEF85-1F45-C84A-9A38-81F2F867A266}" srcOrd="0" destOrd="0" parTransId="{0398B90A-894F-714E-918D-7533D41AAB40}" sibTransId="{3DF6F4B8-7B02-CE4E-99F6-CE3C3D72E71F}"/>
    <dgm:cxn modelId="{3C43A164-2321-C64C-8C1C-7CB791370CAB}" type="presOf" srcId="{0FDEEF85-1F45-C84A-9A38-81F2F867A266}" destId="{E84D359C-F625-2445-BEE9-B299426AB575}" srcOrd="1" destOrd="0" presId="urn:microsoft.com/office/officeart/2005/8/layout/pyramid3"/>
    <dgm:cxn modelId="{310F0990-183B-F74B-B101-3F283B8FB264}" type="presOf" srcId="{8B62F900-0E42-4F42-BF31-9DF4855210A4}" destId="{47D64E40-BBF1-204B-94D8-DB5D3405FA89}" srcOrd="1" destOrd="0" presId="urn:microsoft.com/office/officeart/2005/8/layout/pyramid3"/>
    <dgm:cxn modelId="{366FF193-127C-F94B-8302-D666C7E1462F}" type="presOf" srcId="{FBB680AF-49CA-C240-AC10-AC7893FBD33C}" destId="{A7179E2E-655B-9247-9F37-B1367E5CE014}" srcOrd="0" destOrd="0" presId="urn:microsoft.com/office/officeart/2005/8/layout/pyramid3"/>
    <dgm:cxn modelId="{EBDAC9C7-02C0-0543-97D7-BEFEE30F46CD}" srcId="{FBB680AF-49CA-C240-AC10-AC7893FBD33C}" destId="{8B62F900-0E42-4F42-BF31-9DF4855210A4}" srcOrd="1" destOrd="0" parTransId="{84574CFC-0073-CD4D-863E-6A58145F3864}" sibTransId="{E6BD0E50-5D24-AD4C-85A6-16176248B122}"/>
    <dgm:cxn modelId="{444FC9DC-E71E-7942-8EC4-857B97A65206}" type="presOf" srcId="{BD60E8F3-9E06-514F-B975-459635AC597C}" destId="{2B849DF8-975C-F34B-B24F-BBF197B20E90}" srcOrd="1" destOrd="0" presId="urn:microsoft.com/office/officeart/2005/8/layout/pyramid3"/>
    <dgm:cxn modelId="{F69E0795-7558-7644-917B-FCA8F8B2A2D2}" type="presParOf" srcId="{A7179E2E-655B-9247-9F37-B1367E5CE014}" destId="{492C31AD-E243-ED41-8642-0E974E09F207}" srcOrd="0" destOrd="0" presId="urn:microsoft.com/office/officeart/2005/8/layout/pyramid3"/>
    <dgm:cxn modelId="{11D8700C-C0FD-DD41-B261-5FD8EA98E0E9}" type="presParOf" srcId="{492C31AD-E243-ED41-8642-0E974E09F207}" destId="{319B6685-2E30-EA40-9ED7-148951B3A199}" srcOrd="0" destOrd="0" presId="urn:microsoft.com/office/officeart/2005/8/layout/pyramid3"/>
    <dgm:cxn modelId="{721BFADC-A23C-BA4E-AD8F-ED1A12452890}" type="presParOf" srcId="{492C31AD-E243-ED41-8642-0E974E09F207}" destId="{E84D359C-F625-2445-BEE9-B299426AB575}" srcOrd="1" destOrd="0" presId="urn:microsoft.com/office/officeart/2005/8/layout/pyramid3"/>
    <dgm:cxn modelId="{B8A9C86E-B46D-3A43-BE18-7B9A7DF09BCA}" type="presParOf" srcId="{A7179E2E-655B-9247-9F37-B1367E5CE014}" destId="{1E7F5443-B9F4-5441-AB16-92A3C5AFFDFA}" srcOrd="1" destOrd="0" presId="urn:microsoft.com/office/officeart/2005/8/layout/pyramid3"/>
    <dgm:cxn modelId="{67F4C488-CCE6-B040-9EA2-5C518FEAE69D}" type="presParOf" srcId="{1E7F5443-B9F4-5441-AB16-92A3C5AFFDFA}" destId="{D63D6EDB-6F7C-0645-86E8-F63EDB232A2F}" srcOrd="0" destOrd="0" presId="urn:microsoft.com/office/officeart/2005/8/layout/pyramid3"/>
    <dgm:cxn modelId="{88F2B320-BF22-624A-A15B-58B2982CD663}" type="presParOf" srcId="{1E7F5443-B9F4-5441-AB16-92A3C5AFFDFA}" destId="{47D64E40-BBF1-204B-94D8-DB5D3405FA89}" srcOrd="1" destOrd="0" presId="urn:microsoft.com/office/officeart/2005/8/layout/pyramid3"/>
    <dgm:cxn modelId="{5C344C9A-917D-C748-B55F-6C2E744B69FC}" type="presParOf" srcId="{A7179E2E-655B-9247-9F37-B1367E5CE014}" destId="{8C25BDF7-B076-374E-8742-BC1D61B00200}" srcOrd="2" destOrd="0" presId="urn:microsoft.com/office/officeart/2005/8/layout/pyramid3"/>
    <dgm:cxn modelId="{7C63CD69-546F-0140-A74D-9B98C748BC97}" type="presParOf" srcId="{8C25BDF7-B076-374E-8742-BC1D61B00200}" destId="{09F60490-7870-F349-AF26-30DE94FFA667}" srcOrd="0" destOrd="0" presId="urn:microsoft.com/office/officeart/2005/8/layout/pyramid3"/>
    <dgm:cxn modelId="{72EDC108-5A19-894E-B84B-032C5DEA0111}" type="presParOf" srcId="{8C25BDF7-B076-374E-8742-BC1D61B00200}" destId="{2B849DF8-975C-F34B-B24F-BBF197B20E90}" srcOrd="1" destOrd="0" presId="urn:microsoft.com/office/officeart/2005/8/layout/pyramid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C478C-85C2-EE43-8DEB-CF45EC2C67FB}">
      <dsp:nvSpPr>
        <dsp:cNvPr id="0" name=""/>
        <dsp:cNvSpPr/>
      </dsp:nvSpPr>
      <dsp:spPr>
        <a:xfrm>
          <a:off x="985649" y="0"/>
          <a:ext cx="985649" cy="747893"/>
        </a:xfrm>
        <a:prstGeom prst="trapezoid">
          <a:avLst>
            <a:gd name="adj" fmla="val 65895"/>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altLang="zh-CN" sz="1800" kern="1200" dirty="0"/>
        </a:p>
        <a:p>
          <a:pPr marL="0" lvl="0" indent="0" algn="ctr" defTabSz="800100">
            <a:lnSpc>
              <a:spcPct val="90000"/>
            </a:lnSpc>
            <a:spcBef>
              <a:spcPct val="0"/>
            </a:spcBef>
            <a:spcAft>
              <a:spcPct val="35000"/>
            </a:spcAft>
            <a:buNone/>
          </a:pPr>
          <a:endParaRPr lang="en-US" altLang="zh-CN" sz="1800" kern="1200" dirty="0"/>
        </a:p>
        <a:p>
          <a:pPr marL="0" lvl="0" indent="0" algn="ctr" defTabSz="800100">
            <a:lnSpc>
              <a:spcPct val="90000"/>
            </a:lnSpc>
            <a:spcBef>
              <a:spcPct val="0"/>
            </a:spcBef>
            <a:spcAft>
              <a:spcPct val="35000"/>
            </a:spcAft>
            <a:buNone/>
          </a:pPr>
          <a:r>
            <a:rPr lang="zh-CN" altLang="en-US" sz="1400" kern="1200" dirty="0"/>
            <a:t>业务监控</a:t>
          </a:r>
          <a:endParaRPr lang="en-US" altLang="zh-CN" sz="1400" kern="1200" dirty="0"/>
        </a:p>
        <a:p>
          <a:pPr marL="0" lvl="0" indent="0" algn="ctr" defTabSz="800100">
            <a:lnSpc>
              <a:spcPct val="90000"/>
            </a:lnSpc>
            <a:spcBef>
              <a:spcPct val="0"/>
            </a:spcBef>
            <a:spcAft>
              <a:spcPct val="35000"/>
            </a:spcAft>
            <a:buNone/>
          </a:pPr>
          <a:endParaRPr lang="en-US" altLang="zh-CN" sz="1800" kern="1200" dirty="0"/>
        </a:p>
        <a:p>
          <a:pPr marL="0" lvl="0" indent="0" algn="ctr" defTabSz="800100">
            <a:lnSpc>
              <a:spcPct val="90000"/>
            </a:lnSpc>
            <a:spcBef>
              <a:spcPct val="0"/>
            </a:spcBef>
            <a:spcAft>
              <a:spcPct val="35000"/>
            </a:spcAft>
            <a:buNone/>
          </a:pPr>
          <a:endParaRPr lang="zh-CN" altLang="en-US" sz="1800" kern="1200" dirty="0"/>
        </a:p>
      </dsp:txBody>
      <dsp:txXfrm>
        <a:off x="985649" y="0"/>
        <a:ext cx="985649" cy="747893"/>
      </dsp:txXfrm>
    </dsp:sp>
    <dsp:sp modelId="{AD917667-0557-3840-B1A2-A12A36B41FA0}">
      <dsp:nvSpPr>
        <dsp:cNvPr id="0" name=""/>
        <dsp:cNvSpPr/>
      </dsp:nvSpPr>
      <dsp:spPr>
        <a:xfrm>
          <a:off x="492824" y="747893"/>
          <a:ext cx="1971299" cy="747893"/>
        </a:xfrm>
        <a:prstGeom prst="trapezoid">
          <a:avLst>
            <a:gd name="adj" fmla="val 65895"/>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服务监控</a:t>
          </a:r>
        </a:p>
      </dsp:txBody>
      <dsp:txXfrm>
        <a:off x="837802" y="747893"/>
        <a:ext cx="1281344" cy="747893"/>
      </dsp:txXfrm>
    </dsp:sp>
    <dsp:sp modelId="{88DBDAC2-23E8-EC4F-8EE1-B4265EB6E4BC}">
      <dsp:nvSpPr>
        <dsp:cNvPr id="0" name=""/>
        <dsp:cNvSpPr/>
      </dsp:nvSpPr>
      <dsp:spPr>
        <a:xfrm>
          <a:off x="0" y="1495786"/>
          <a:ext cx="2956948" cy="747893"/>
        </a:xfrm>
        <a:prstGeom prst="trapezoid">
          <a:avLst>
            <a:gd name="adj" fmla="val 65895"/>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基础监控</a:t>
          </a:r>
        </a:p>
      </dsp:txBody>
      <dsp:txXfrm>
        <a:off x="517466" y="1495786"/>
        <a:ext cx="1922016" cy="7478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B6685-2E30-EA40-9ED7-148951B3A199}">
      <dsp:nvSpPr>
        <dsp:cNvPr id="0" name=""/>
        <dsp:cNvSpPr/>
      </dsp:nvSpPr>
      <dsp:spPr>
        <a:xfrm rot="10800000">
          <a:off x="0" y="0"/>
          <a:ext cx="2956948" cy="747893"/>
        </a:xfrm>
        <a:prstGeom prst="trapezoid">
          <a:avLst>
            <a:gd name="adj" fmla="val 65895"/>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发布</a:t>
          </a:r>
          <a:r>
            <a:rPr lang="en-US" altLang="zh-CN" sz="1400" kern="1200" dirty="0"/>
            <a:t>&amp;</a:t>
          </a:r>
          <a:r>
            <a:rPr lang="zh-CN" altLang="en-US" sz="1400" kern="1200" dirty="0"/>
            <a:t>运维</a:t>
          </a:r>
        </a:p>
      </dsp:txBody>
      <dsp:txXfrm rot="-10800000">
        <a:off x="517466" y="0"/>
        <a:ext cx="1922016" cy="747893"/>
      </dsp:txXfrm>
    </dsp:sp>
    <dsp:sp modelId="{D63D6EDB-6F7C-0645-86E8-F63EDB232A2F}">
      <dsp:nvSpPr>
        <dsp:cNvPr id="0" name=""/>
        <dsp:cNvSpPr/>
      </dsp:nvSpPr>
      <dsp:spPr>
        <a:xfrm rot="10800000">
          <a:off x="492824" y="747893"/>
          <a:ext cx="1971299" cy="747893"/>
        </a:xfrm>
        <a:prstGeom prst="trapezoid">
          <a:avLst>
            <a:gd name="adj" fmla="val 65895"/>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开发</a:t>
          </a:r>
          <a:r>
            <a:rPr lang="en-US" altLang="zh-CN" sz="1400" kern="1200" dirty="0"/>
            <a:t>&amp;</a:t>
          </a:r>
          <a:r>
            <a:rPr lang="zh-CN" altLang="en-US" sz="1400" kern="1200" dirty="0"/>
            <a:t>测试</a:t>
          </a:r>
        </a:p>
      </dsp:txBody>
      <dsp:txXfrm rot="-10800000">
        <a:off x="837802" y="747893"/>
        <a:ext cx="1281344" cy="747893"/>
      </dsp:txXfrm>
    </dsp:sp>
    <dsp:sp modelId="{09F60490-7870-F349-AF26-30DE94FFA667}">
      <dsp:nvSpPr>
        <dsp:cNvPr id="0" name=""/>
        <dsp:cNvSpPr/>
      </dsp:nvSpPr>
      <dsp:spPr>
        <a:xfrm rot="10800000">
          <a:off x="985649" y="1495786"/>
          <a:ext cx="985649" cy="747893"/>
        </a:xfrm>
        <a:prstGeom prst="trapezoid">
          <a:avLst>
            <a:gd name="adj" fmla="val 65895"/>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需求</a:t>
          </a:r>
          <a:r>
            <a:rPr lang="en-US" altLang="zh-CN" sz="1400" kern="1200" dirty="0"/>
            <a:t>&amp;</a:t>
          </a:r>
          <a:r>
            <a:rPr lang="zh-CN" altLang="en-US" sz="1400" kern="1200" dirty="0"/>
            <a:t>设计</a:t>
          </a:r>
        </a:p>
      </dsp:txBody>
      <dsp:txXfrm rot="-10800000">
        <a:off x="985649" y="1495786"/>
        <a:ext cx="985649" cy="74789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77D14D-A68C-C14F-B1BD-C0EB2ADF373E}" type="datetimeFigureOut">
              <a:rPr kumimoji="1" lang="zh-CN" altLang="en-US" smtClean="0"/>
              <a:t>2023/2/15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71" name="Shape 271"/>
          <p:cNvSpPr>
            <a:spLocks noGrp="1"/>
          </p:cNvSpPr>
          <p:nvPr>
            <p:ph type="body" sz="quarter" idx="1"/>
          </p:nvPr>
        </p:nvSpPr>
        <p:spPr>
          <a:xfrm>
            <a:off x="914400" y="4343400"/>
            <a:ext cx="5029200" cy="4114800"/>
          </a:xfrm>
          <a:prstGeom prst="rect">
            <a:avLst/>
          </a:prstGeom>
        </p:spPr>
        <p:txBody>
          <a:bodyPr/>
          <a:lstStyle/>
          <a:p>
            <a:endParaRPr dirty="0"/>
          </a:p>
        </p:txBody>
      </p:sp>
    </p:spTree>
  </p:cSld>
  <p:clrMap bg1="lt1" tx1="dk1" bg2="lt2" tx2="dk2" accent1="accent1" accent2="accent2" accent3="accent3" accent4="accent4" accent5="accent5" accent6="accent6" hlink="hlink" folHlink="folHlink"/>
  <p:notesStyle>
    <a:lvl1pPr defTabSz="228600" latinLnBrk="0">
      <a:lnSpc>
        <a:spcPct val="118000"/>
      </a:lnSpc>
      <a:defRPr sz="1100" b="0" i="0">
        <a:latin typeface="FZLanTingHei-R-GBK" panose="02000000000000000000" pitchFamily="2" charset="-122"/>
        <a:ea typeface="FZLanTingHei-R-GBK" panose="02000000000000000000" pitchFamily="2" charset="-122"/>
        <a:cs typeface="Helvetica Neue" panose="02000503000000020004"/>
        <a:sym typeface="Helvetica Neue" panose="02000503000000020004"/>
      </a:defRPr>
    </a:lvl1pPr>
    <a:lvl2pPr indent="114300" defTabSz="2286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2pPr>
    <a:lvl3pPr indent="228600" defTabSz="2286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3pPr>
    <a:lvl4pPr indent="342900" defTabSz="2286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4pPr>
    <a:lvl5pPr indent="457200" defTabSz="2286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5pPr>
    <a:lvl6pPr indent="571500" defTabSz="2286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6pPr>
    <a:lvl7pPr indent="685800" defTabSz="2286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7pPr>
    <a:lvl8pPr indent="800100" defTabSz="2286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8pPr>
    <a:lvl9pPr indent="914400" defTabSz="228600" latinLnBrk="0">
      <a:lnSpc>
        <a:spcPct val="118000"/>
      </a:lnSpc>
      <a:defRPr sz="11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0" dirty="0">
                <a:effectLst/>
                <a:latin typeface="-apple-system-font"/>
                <a:ea typeface="宋体" panose="02010600030101010101" pitchFamily="2" charset="-122"/>
                <a:cs typeface="宋体" panose="02010600030101010101" pitchFamily="2" charset="-122"/>
              </a:rPr>
              <a:t>各位评委老师，</a:t>
            </a:r>
            <a:r>
              <a:rPr lang="zh-CN" altLang="en-US" sz="1800" kern="0" dirty="0">
                <a:effectLst/>
                <a:latin typeface="-apple-system-font"/>
                <a:ea typeface="宋体" panose="02010600030101010101" pitchFamily="2" charset="-122"/>
                <a:cs typeface="宋体" panose="02010600030101010101" pitchFamily="2" charset="-122"/>
              </a:rPr>
              <a:t>下</a:t>
            </a:r>
            <a:r>
              <a:rPr lang="zh-CN" altLang="zh-CN" sz="1800" kern="0" dirty="0">
                <a:effectLst/>
                <a:latin typeface="-apple-system-font"/>
                <a:ea typeface="宋体" panose="02010600030101010101" pitchFamily="2" charset="-122"/>
                <a:cs typeface="宋体" panose="02010600030101010101" pitchFamily="2" charset="-122"/>
              </a:rPr>
              <a:t>午好！我是来自微服务产品</a:t>
            </a:r>
            <a:r>
              <a:rPr lang="zh-CN" altLang="en-US" sz="1800" kern="0" dirty="0">
                <a:effectLst/>
                <a:latin typeface="-apple-system-font"/>
                <a:ea typeface="宋体" panose="02010600030101010101" pitchFamily="2" charset="-122"/>
                <a:cs typeface="宋体" panose="02010600030101010101" pitchFamily="2" charset="-122"/>
              </a:rPr>
              <a:t>二</a:t>
            </a:r>
            <a:r>
              <a:rPr lang="zh-CN" altLang="zh-CN" sz="1800" kern="0" dirty="0">
                <a:effectLst/>
                <a:latin typeface="-apple-system-font"/>
                <a:ea typeface="宋体" panose="02010600030101010101" pitchFamily="2" charset="-122"/>
                <a:cs typeface="宋体" panose="02010600030101010101" pitchFamily="2" charset="-122"/>
              </a:rPr>
              <a:t>组的后台研发，我叫耿协锋</a:t>
            </a:r>
            <a:r>
              <a:rPr lang="zh-CN" altLang="en-US" sz="1800" kern="0" dirty="0">
                <a:effectLst/>
                <a:latin typeface="-apple-system-font"/>
                <a:ea typeface="宋体" panose="02010600030101010101" pitchFamily="2" charset="-122"/>
                <a:cs typeface="宋体" panose="02010600030101010101" pitchFamily="2" charset="-122"/>
              </a:rPr>
              <a:t>，</a:t>
            </a:r>
            <a:r>
              <a:rPr lang="zh-CN" altLang="en-US" dirty="0">
                <a:effectLst/>
              </a:rPr>
              <a:t>本次晋升高级</a:t>
            </a:r>
            <a:r>
              <a:rPr lang="en-US" altLang="zh-CN" dirty="0">
                <a:effectLst/>
              </a:rPr>
              <a:t>1</a:t>
            </a:r>
            <a:r>
              <a:rPr lang="zh-CN" altLang="en-US" dirty="0">
                <a:effectLst/>
              </a:rPr>
              <a:t>。</a:t>
            </a:r>
            <a:endParaRPr kumimoji="1" lang="zh-CN" altLang="en-US" dirty="0"/>
          </a:p>
        </p:txBody>
      </p:sp>
    </p:spTree>
    <p:extLst>
      <p:ext uri="{BB962C8B-B14F-4D97-AF65-F5344CB8AC3E}">
        <p14:creationId xmlns:p14="http://schemas.microsoft.com/office/powerpoint/2010/main" val="1067878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r>
              <a:rPr lang="zh-CN" altLang="en-US" dirty="0"/>
              <a:t>首先，来看下获取</a:t>
            </a:r>
            <a:r>
              <a:rPr lang="en-US" altLang="zh-CN" sz="1100" dirty="0">
                <a:solidFill>
                  <a:srgbClr val="0060FF"/>
                </a:solidFill>
                <a:ea typeface="腾讯体 W7" panose="020C08030202040F0204" charset="-122"/>
                <a:cs typeface="Helvetica"/>
              </a:rPr>
              <a:t>K8S</a:t>
            </a:r>
            <a:r>
              <a:rPr lang="zh-CN" altLang="en-US" sz="1100" dirty="0">
                <a:solidFill>
                  <a:srgbClr val="0060FF"/>
                </a:solidFill>
                <a:ea typeface="腾讯体 W7" panose="020C08030202040F0204" charset="-122"/>
                <a:cs typeface="Helvetica"/>
              </a:rPr>
              <a:t>认证授权信息的具体实现，</a:t>
            </a:r>
            <a:r>
              <a:rPr lang="en-US" altLang="zh-CN" sz="1100" dirty="0" err="1">
                <a:solidFill>
                  <a:srgbClr val="0060FF"/>
                </a:solidFill>
                <a:ea typeface="腾讯体 W7" panose="020C08030202040F0204" charset="-122"/>
                <a:cs typeface="Helvetica"/>
              </a:rPr>
              <a:t>tsf</a:t>
            </a:r>
            <a:r>
              <a:rPr lang="zh-CN" altLang="en-US" sz="1100" dirty="0">
                <a:solidFill>
                  <a:srgbClr val="0060FF"/>
                </a:solidFill>
                <a:ea typeface="腾讯体 W7" panose="020C08030202040F0204" charset="-122"/>
                <a:cs typeface="Helvetica"/>
              </a:rPr>
              <a:t>控制台发起请求到</a:t>
            </a:r>
            <a:r>
              <a:rPr lang="en-US" altLang="zh-CN" sz="1100" dirty="0">
                <a:solidFill>
                  <a:srgbClr val="0060FF"/>
                </a:solidFill>
                <a:ea typeface="腾讯体 W7" panose="020C08030202040F0204" charset="-122"/>
                <a:cs typeface="Helvetica"/>
              </a:rPr>
              <a:t>resource</a:t>
            </a:r>
            <a:r>
              <a:rPr lang="zh-CN" altLang="en-US" sz="1100" dirty="0">
                <a:solidFill>
                  <a:srgbClr val="0060FF"/>
                </a:solidFill>
                <a:ea typeface="腾讯体 W7" panose="020C08030202040F0204" charset="-122"/>
                <a:cs typeface="Helvetica"/>
              </a:rPr>
              <a:t>组件，</a:t>
            </a:r>
            <a:r>
              <a:rPr lang="en-US" altLang="zh-CN" sz="1100" dirty="0">
                <a:solidFill>
                  <a:srgbClr val="0060FF"/>
                </a:solidFill>
                <a:ea typeface="腾讯体 W7" panose="020C08030202040F0204" charset="-122"/>
                <a:cs typeface="Helvetica"/>
              </a:rPr>
              <a:t>resource</a:t>
            </a:r>
            <a:r>
              <a:rPr lang="zh-CN" altLang="en-US" sz="1100" dirty="0">
                <a:solidFill>
                  <a:srgbClr val="0060FF"/>
                </a:solidFill>
                <a:ea typeface="腾讯体 W7" panose="020C08030202040F0204" charset="-122"/>
                <a:cs typeface="Helvetica"/>
              </a:rPr>
              <a:t>调用</a:t>
            </a:r>
            <a:r>
              <a:rPr lang="en-US" altLang="zh-CN" sz="1100" dirty="0" err="1">
                <a:solidFill>
                  <a:srgbClr val="0060FF"/>
                </a:solidFill>
                <a:ea typeface="腾讯体 W7" panose="020C08030202040F0204" charset="-122"/>
                <a:cs typeface="Helvetica"/>
              </a:rPr>
              <a:t>tsf</a:t>
            </a:r>
            <a:r>
              <a:rPr lang="en-US" altLang="zh-CN" sz="1100" dirty="0">
                <a:solidFill>
                  <a:srgbClr val="0060FF"/>
                </a:solidFill>
                <a:ea typeface="腾讯体 W7" panose="020C08030202040F0204" charset="-122"/>
                <a:cs typeface="Helvetica"/>
              </a:rPr>
              <a:t>-adapter</a:t>
            </a:r>
            <a:r>
              <a:rPr lang="zh-CN" altLang="en-US" sz="1100" dirty="0">
                <a:solidFill>
                  <a:srgbClr val="0060FF"/>
                </a:solidFill>
                <a:ea typeface="腾讯体 W7" panose="020C08030202040F0204" charset="-122"/>
                <a:cs typeface="Helvetica"/>
              </a:rPr>
              <a:t>组件，</a:t>
            </a:r>
            <a:endParaRPr lang="en-US" altLang="zh-CN" sz="1100" dirty="0">
              <a:solidFill>
                <a:srgbClr val="0060FF"/>
              </a:solidFill>
              <a:ea typeface="腾讯体 W7" panose="020C08030202040F0204" charset="-122"/>
              <a:cs typeface="Helvetica"/>
            </a:endParaRPr>
          </a:p>
          <a:p>
            <a:pPr marL="228600" indent="-228600"/>
            <a:r>
              <a:rPr lang="en-US" altLang="zh-CN" sz="1100" dirty="0" err="1">
                <a:solidFill>
                  <a:srgbClr val="0060FF"/>
                </a:solidFill>
                <a:ea typeface="腾讯体 W7" panose="020C08030202040F0204" charset="-122"/>
                <a:cs typeface="Helvetica"/>
              </a:rPr>
              <a:t>tsf</a:t>
            </a:r>
            <a:r>
              <a:rPr lang="en-US" altLang="zh-CN" sz="1100" dirty="0">
                <a:solidFill>
                  <a:srgbClr val="0060FF"/>
                </a:solidFill>
                <a:ea typeface="腾讯体 W7" panose="020C08030202040F0204" charset="-122"/>
                <a:cs typeface="Helvetica"/>
              </a:rPr>
              <a:t>-adapter</a:t>
            </a:r>
            <a:r>
              <a:rPr lang="zh-CN" altLang="en-US" sz="1100" dirty="0">
                <a:solidFill>
                  <a:srgbClr val="0060FF"/>
                </a:solidFill>
                <a:ea typeface="腾讯体 W7" panose="020C08030202040F0204" charset="-122"/>
                <a:cs typeface="Helvetica"/>
              </a:rPr>
              <a:t>组件组装请求参数调用</a:t>
            </a:r>
            <a:r>
              <a:rPr lang="en-US" altLang="zh-CN" sz="1100" dirty="0" err="1">
                <a:solidFill>
                  <a:srgbClr val="0060FF"/>
                </a:solidFill>
                <a:ea typeface="腾讯体 W7" panose="020C08030202040F0204" charset="-122"/>
                <a:cs typeface="Helvetica"/>
              </a:rPr>
              <a:t>tcs</a:t>
            </a:r>
            <a:r>
              <a:rPr lang="zh-CN" altLang="en-US" sz="1100" dirty="0">
                <a:solidFill>
                  <a:srgbClr val="0060FF"/>
                </a:solidFill>
                <a:ea typeface="腾讯体 W7" panose="020C08030202040F0204" charset="-122"/>
                <a:cs typeface="Helvetica"/>
              </a:rPr>
              <a:t>容器平台接口，获取</a:t>
            </a:r>
            <a:r>
              <a:rPr lang="en-US" altLang="zh-CN" sz="1100" dirty="0">
                <a:solidFill>
                  <a:srgbClr val="0060FF"/>
                </a:solidFill>
                <a:ea typeface="腾讯体 W7" panose="020C08030202040F0204" charset="-122"/>
                <a:cs typeface="Helvetica"/>
              </a:rPr>
              <a:t>k8s</a:t>
            </a:r>
            <a:r>
              <a:rPr lang="zh-CN" altLang="en-US" sz="1100" dirty="0">
                <a:solidFill>
                  <a:srgbClr val="0060FF"/>
                </a:solidFill>
                <a:ea typeface="腾讯体 W7" panose="020C08030202040F0204" charset="-122"/>
                <a:cs typeface="Helvetica"/>
              </a:rPr>
              <a:t>集群的</a:t>
            </a:r>
            <a:r>
              <a:rPr lang="en-US" altLang="zh-CN" sz="1100" dirty="0" err="1">
                <a:solidFill>
                  <a:srgbClr val="0060FF"/>
                </a:solidFill>
                <a:ea typeface="腾讯体 W7" panose="020C08030202040F0204" charset="-122"/>
                <a:cs typeface="Helvetica"/>
              </a:rPr>
              <a:t>kubeconfig</a:t>
            </a:r>
            <a:r>
              <a:rPr lang="zh-CN" altLang="en-US" sz="1100" dirty="0">
                <a:solidFill>
                  <a:srgbClr val="0060FF"/>
                </a:solidFill>
                <a:ea typeface="腾讯体 W7" panose="020C08030202040F0204" charset="-122"/>
                <a:cs typeface="Helvetica"/>
              </a:rPr>
              <a:t>信息并返回。</a:t>
            </a:r>
            <a:endParaRPr lang="en-US" altLang="zh-CN" sz="1100" dirty="0">
              <a:solidFill>
                <a:srgbClr val="0060FF"/>
              </a:solidFill>
              <a:ea typeface="腾讯体 W7" panose="020C08030202040F0204" charset="-122"/>
              <a:cs typeface="Helvetica"/>
            </a:endParaRPr>
          </a:p>
          <a:p>
            <a:pPr marL="228600" indent="-228600"/>
            <a:r>
              <a:rPr lang="zh-CN" altLang="en-US" sz="1100" dirty="0">
                <a:solidFill>
                  <a:srgbClr val="0060FF"/>
                </a:solidFill>
                <a:ea typeface="腾讯体 W7" panose="020C08030202040F0204" charset="-122"/>
                <a:cs typeface="Helvetica"/>
              </a:rPr>
              <a:t>这里的</a:t>
            </a:r>
            <a:r>
              <a:rPr lang="en-US" altLang="zh-CN" sz="1100" dirty="0" err="1">
                <a:solidFill>
                  <a:srgbClr val="0060FF"/>
                </a:solidFill>
                <a:ea typeface="腾讯体 W7" panose="020C08030202040F0204" charset="-122"/>
                <a:cs typeface="Helvetica"/>
              </a:rPr>
              <a:t>kubeconfig</a:t>
            </a:r>
            <a:r>
              <a:rPr lang="zh-CN" altLang="en-US" sz="1100" dirty="0">
                <a:solidFill>
                  <a:srgbClr val="0060FF"/>
                </a:solidFill>
                <a:ea typeface="腾讯体 W7" panose="020C08030202040F0204" charset="-122"/>
                <a:cs typeface="Helvetica"/>
              </a:rPr>
              <a:t>信息主要包含</a:t>
            </a:r>
            <a:r>
              <a:rPr lang="en-US" altLang="zh-CN" sz="1100" dirty="0">
                <a:solidFill>
                  <a:srgbClr val="0060FF"/>
                </a:solidFill>
                <a:ea typeface="腾讯体 W7" panose="020C08030202040F0204" charset="-122"/>
                <a:cs typeface="Helvetica"/>
              </a:rPr>
              <a:t>k8s</a:t>
            </a:r>
            <a:r>
              <a:rPr lang="zh-CN" altLang="en-US" sz="1100" dirty="0">
                <a:solidFill>
                  <a:srgbClr val="0060FF"/>
                </a:solidFill>
                <a:ea typeface="腾讯体 W7" panose="020C08030202040F0204" charset="-122"/>
                <a:cs typeface="Helvetica"/>
              </a:rPr>
              <a:t>集群的</a:t>
            </a:r>
            <a:r>
              <a:rPr lang="en-US" altLang="zh-CN" sz="1100" dirty="0">
                <a:solidFill>
                  <a:srgbClr val="0060FF"/>
                </a:solidFill>
                <a:ea typeface="腾讯体 W7" panose="020C08030202040F0204" charset="-122"/>
                <a:cs typeface="Helvetica"/>
              </a:rPr>
              <a:t>ca</a:t>
            </a:r>
            <a:r>
              <a:rPr lang="zh-CN" altLang="en-US" sz="1100" dirty="0">
                <a:solidFill>
                  <a:srgbClr val="0060FF"/>
                </a:solidFill>
                <a:ea typeface="腾讯体 W7" panose="020C08030202040F0204" charset="-122"/>
                <a:cs typeface="Helvetica"/>
              </a:rPr>
              <a:t>根证书以及集群</a:t>
            </a:r>
            <a:r>
              <a:rPr lang="en-US" altLang="zh-CN" sz="1100" dirty="0">
                <a:solidFill>
                  <a:srgbClr val="0060FF"/>
                </a:solidFill>
                <a:ea typeface="腾讯体 W7" panose="020C08030202040F0204" charset="-122"/>
                <a:cs typeface="Helvetica"/>
              </a:rPr>
              <a:t>context</a:t>
            </a:r>
            <a:r>
              <a:rPr lang="zh-CN" altLang="en-US" sz="1100" dirty="0">
                <a:solidFill>
                  <a:srgbClr val="0060FF"/>
                </a:solidFill>
                <a:ea typeface="腾讯体 W7" panose="020C08030202040F0204" charset="-122"/>
                <a:cs typeface="Helvetica"/>
              </a:rPr>
              <a:t>上下文信息，还包含集群的</a:t>
            </a:r>
            <a:r>
              <a:rPr lang="en-US" altLang="zh-CN" sz="1100" dirty="0" err="1">
                <a:solidFill>
                  <a:srgbClr val="0060FF"/>
                </a:solidFill>
                <a:ea typeface="腾讯体 W7" panose="020C08030202040F0204" charset="-122"/>
                <a:cs typeface="Helvetica"/>
              </a:rPr>
              <a:t>apiserver</a:t>
            </a:r>
            <a:r>
              <a:rPr lang="zh-CN" altLang="en-US" sz="1100" dirty="0">
                <a:solidFill>
                  <a:srgbClr val="0060FF"/>
                </a:solidFill>
                <a:ea typeface="腾讯体 W7" panose="020C08030202040F0204" charset="-122"/>
                <a:cs typeface="Helvetica"/>
              </a:rPr>
              <a:t>地址，以及集群所属用户的证书跟私钥。</a:t>
            </a:r>
            <a:endParaRPr lang="en-US" altLang="zh-CN" sz="1100" dirty="0">
              <a:solidFill>
                <a:srgbClr val="0060FF"/>
              </a:solidFill>
              <a:ea typeface="腾讯体 W7" panose="020C08030202040F0204" charset="-122"/>
              <a:cs typeface="Helvetica"/>
            </a:endParaRPr>
          </a:p>
          <a:p>
            <a:pPr marL="228600" indent="-228600"/>
            <a:r>
              <a:rPr lang="en-US" altLang="zh-CN" sz="1100" dirty="0">
                <a:solidFill>
                  <a:srgbClr val="0060FF"/>
                </a:solidFill>
                <a:ea typeface="腾讯体 W7" panose="020C08030202040F0204" charset="-122"/>
                <a:cs typeface="Helvetica"/>
              </a:rPr>
              <a:t>resource</a:t>
            </a:r>
            <a:r>
              <a:rPr lang="zh-CN" altLang="en-US" sz="1100" dirty="0">
                <a:solidFill>
                  <a:srgbClr val="0060FF"/>
                </a:solidFill>
                <a:ea typeface="腾讯体 W7" panose="020C08030202040F0204" charset="-122"/>
                <a:cs typeface="Helvetica"/>
              </a:rPr>
              <a:t>组件获取到集群的</a:t>
            </a:r>
            <a:r>
              <a:rPr lang="en-US" altLang="zh-CN" sz="1100" dirty="0" err="1">
                <a:solidFill>
                  <a:srgbClr val="0060FF"/>
                </a:solidFill>
                <a:ea typeface="腾讯体 W7" panose="020C08030202040F0204" charset="-122"/>
                <a:cs typeface="Helvetica"/>
              </a:rPr>
              <a:t>kubeconfig</a:t>
            </a:r>
            <a:r>
              <a:rPr lang="zh-CN" altLang="en-US" sz="1100" dirty="0">
                <a:solidFill>
                  <a:srgbClr val="0060FF"/>
                </a:solidFill>
                <a:ea typeface="腾讯体 W7" panose="020C08030202040F0204" charset="-122"/>
                <a:cs typeface="Helvetica"/>
              </a:rPr>
              <a:t>信息后，进行</a:t>
            </a:r>
            <a:r>
              <a:rPr lang="en-US" altLang="zh-CN" sz="1100" dirty="0">
                <a:solidFill>
                  <a:srgbClr val="0060FF"/>
                </a:solidFill>
                <a:ea typeface="腾讯体 W7" panose="020C08030202040F0204" charset="-122"/>
                <a:cs typeface="Helvetica"/>
              </a:rPr>
              <a:t>k8s</a:t>
            </a:r>
            <a:r>
              <a:rPr lang="zh-CN" altLang="en-US" sz="1100" dirty="0">
                <a:solidFill>
                  <a:srgbClr val="0060FF"/>
                </a:solidFill>
                <a:ea typeface="腾讯体 W7" panose="020C08030202040F0204" charset="-122"/>
                <a:cs typeface="Helvetica"/>
              </a:rPr>
              <a:t> 客户端初始化，然后分装</a:t>
            </a:r>
            <a:r>
              <a:rPr lang="en-US" altLang="zh-CN" sz="1100" dirty="0">
                <a:solidFill>
                  <a:srgbClr val="0060FF"/>
                </a:solidFill>
                <a:ea typeface="腾讯体 W7" panose="020C08030202040F0204" charset="-122"/>
                <a:cs typeface="Helvetica"/>
              </a:rPr>
              <a:t>k8s</a:t>
            </a:r>
            <a:r>
              <a:rPr lang="zh-CN" altLang="en-US" sz="1100" dirty="0">
                <a:solidFill>
                  <a:srgbClr val="0060FF"/>
                </a:solidFill>
                <a:ea typeface="腾讯体 W7" panose="020C08030202040F0204" charset="-122"/>
                <a:cs typeface="Helvetica"/>
              </a:rPr>
              <a:t> </a:t>
            </a:r>
            <a:r>
              <a:rPr lang="en-US" altLang="zh-CN" sz="1100" dirty="0" err="1">
                <a:solidFill>
                  <a:srgbClr val="0060FF"/>
                </a:solidFill>
                <a:ea typeface="腾讯体 W7" panose="020C08030202040F0204" charset="-122"/>
                <a:cs typeface="Helvetica"/>
              </a:rPr>
              <a:t>api</a:t>
            </a:r>
            <a:r>
              <a:rPr lang="zh-CN" altLang="en-US" sz="1100" dirty="0">
                <a:solidFill>
                  <a:srgbClr val="0060FF"/>
                </a:solidFill>
                <a:ea typeface="腾讯体 W7" panose="020C08030202040F0204" charset="-122"/>
                <a:cs typeface="Helvetica"/>
              </a:rPr>
              <a:t>接口操作</a:t>
            </a:r>
            <a:r>
              <a:rPr lang="en-US" altLang="zh-CN" sz="1100" dirty="0">
                <a:solidFill>
                  <a:srgbClr val="0060FF"/>
                </a:solidFill>
                <a:ea typeface="腾讯体 W7" panose="020C08030202040F0204" charset="-122"/>
                <a:cs typeface="Helvetica"/>
              </a:rPr>
              <a:t>k8s</a:t>
            </a:r>
            <a:r>
              <a:rPr lang="zh-CN" altLang="en-US" sz="1100" dirty="0">
                <a:solidFill>
                  <a:srgbClr val="0060FF"/>
                </a:solidFill>
                <a:ea typeface="腾讯体 W7" panose="020C08030202040F0204" charset="-122"/>
                <a:cs typeface="Helvetica"/>
              </a:rPr>
              <a:t>集群。</a:t>
            </a:r>
            <a:endParaRPr lang="en-US" altLang="zh-CN" sz="1100" dirty="0">
              <a:solidFill>
                <a:srgbClr val="0060FF"/>
              </a:solidFill>
              <a:ea typeface="腾讯体 W7" panose="020C08030202040F0204" charset="-122"/>
              <a:cs typeface="Helvetica"/>
            </a:endParaRPr>
          </a:p>
          <a:p>
            <a:pPr marL="228600" indent="-228600"/>
            <a:endParaRPr lang="en-US" altLang="zh-CN" sz="1100" dirty="0">
              <a:solidFill>
                <a:srgbClr val="0060FF"/>
              </a:solidFill>
              <a:ea typeface="腾讯体 W7" panose="020C08030202040F0204" charset="-122"/>
            </a:endParaRPr>
          </a:p>
          <a:p>
            <a:pPr marL="228600" indent="-228600"/>
            <a:r>
              <a:rPr lang="zh-CN" altLang="en-US" sz="1100" dirty="0">
                <a:solidFill>
                  <a:srgbClr val="0060FF"/>
                </a:solidFill>
                <a:ea typeface="腾讯体 W7" panose="020C08030202040F0204" charset="-122"/>
              </a:rPr>
              <a:t>右边是关键代码的具体实现。</a:t>
            </a:r>
            <a:endParaRPr lang="en-US" altLang="zh-CN" sz="1100" dirty="0">
              <a:solidFill>
                <a:srgbClr val="0060FF"/>
              </a:solidFill>
              <a:ea typeface="腾讯体 W7" panose="020C08030202040F0204" charset="-122"/>
            </a:endParaRPr>
          </a:p>
          <a:p>
            <a:pPr marL="228600" indent="-228600"/>
            <a:endParaRPr lang="en-US" altLang="zh-CN" sz="1100" dirty="0">
              <a:solidFill>
                <a:srgbClr val="0060FF"/>
              </a:solidFill>
              <a:ea typeface="腾讯体 W7" panose="020C08030202040F0204" charset="-122"/>
            </a:endParaRPr>
          </a:p>
          <a:p>
            <a:pPr marL="228600" indent="-228600"/>
            <a:r>
              <a:rPr lang="zh-CN" altLang="en-US" sz="1100" dirty="0">
                <a:solidFill>
                  <a:srgbClr val="0060FF"/>
                </a:solidFill>
                <a:ea typeface="腾讯体 W7" panose="020C08030202040F0204" charset="-122"/>
              </a:rPr>
              <a:t>以上步骤完成之后，就可以成功的将</a:t>
            </a:r>
            <a:r>
              <a:rPr lang="en-US" altLang="zh-CN" sz="1100" dirty="0">
                <a:solidFill>
                  <a:srgbClr val="0060FF"/>
                </a:solidFill>
                <a:ea typeface="腾讯体 W7" panose="020C08030202040F0204" charset="-122"/>
              </a:rPr>
              <a:t>TCS</a:t>
            </a:r>
            <a:r>
              <a:rPr lang="zh-CN" altLang="en-US" sz="1100" dirty="0">
                <a:solidFill>
                  <a:srgbClr val="0060FF"/>
                </a:solidFill>
                <a:ea typeface="腾讯体 W7" panose="020C08030202040F0204" charset="-122"/>
              </a:rPr>
              <a:t>容器集群纳管至</a:t>
            </a:r>
            <a:r>
              <a:rPr lang="en-US" altLang="zh-CN" sz="1100" dirty="0">
                <a:solidFill>
                  <a:srgbClr val="0060FF"/>
                </a:solidFill>
                <a:ea typeface="腾讯体 W7" panose="020C08030202040F0204" charset="-122"/>
              </a:rPr>
              <a:t>TSF</a:t>
            </a:r>
            <a:r>
              <a:rPr lang="zh-CN" altLang="en-US" sz="1100" dirty="0">
                <a:solidFill>
                  <a:srgbClr val="0060FF"/>
                </a:solidFill>
                <a:ea typeface="腾讯体 W7" panose="020C08030202040F0204" charset="-122"/>
              </a:rPr>
              <a:t>进行管控。</a:t>
            </a:r>
            <a:endParaRPr lang="zh-CN" altLang="en-US" dirty="0"/>
          </a:p>
        </p:txBody>
      </p:sp>
    </p:spTree>
    <p:extLst>
      <p:ext uri="{BB962C8B-B14F-4D97-AF65-F5344CB8AC3E}">
        <p14:creationId xmlns:p14="http://schemas.microsoft.com/office/powerpoint/2010/main" val="1980013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前面已经成功将</a:t>
            </a:r>
            <a:r>
              <a:rPr lang="en-US" altLang="zh-CN" dirty="0"/>
              <a:t>TCS</a:t>
            </a:r>
            <a:r>
              <a:rPr lang="zh-CN" altLang="en-US" dirty="0"/>
              <a:t>容器集群导入</a:t>
            </a:r>
            <a:r>
              <a:rPr lang="en-US" altLang="zh-CN" dirty="0"/>
              <a:t>TSF</a:t>
            </a:r>
            <a:r>
              <a:rPr lang="zh-CN" altLang="en-US" dirty="0"/>
              <a:t>进行管控，但是在</a:t>
            </a:r>
            <a:r>
              <a:rPr lang="en-US" altLang="zh-CN" dirty="0" err="1"/>
              <a:t>tsf</a:t>
            </a:r>
            <a:r>
              <a:rPr lang="zh-CN" altLang="en-US" dirty="0"/>
              <a:t>管控平台创建部署组时，发现镜像拉取不到，</a:t>
            </a:r>
            <a:endParaRPr lang="en-US" altLang="zh-CN" dirty="0"/>
          </a:p>
          <a:p>
            <a:r>
              <a:rPr lang="zh-CN" altLang="en-US" dirty="0"/>
              <a:t>通过现状分析，还需要打通</a:t>
            </a:r>
            <a:r>
              <a:rPr lang="en-US" altLang="zh-CN" dirty="0" err="1"/>
              <a:t>tcs</a:t>
            </a:r>
            <a:r>
              <a:rPr lang="zh-CN" altLang="en-US" dirty="0"/>
              <a:t>镜像仓库与第三方</a:t>
            </a:r>
            <a:r>
              <a:rPr lang="en-US" altLang="zh-CN" dirty="0"/>
              <a:t>k8s</a:t>
            </a:r>
            <a:r>
              <a:rPr lang="zh-CN" altLang="en-US" dirty="0"/>
              <a:t>集群网络，以及私有仓库认证问题，</a:t>
            </a:r>
            <a:endParaRPr lang="en-US" altLang="zh-CN" dirty="0"/>
          </a:p>
          <a:p>
            <a:endParaRPr lang="en-US" altLang="zh-CN" dirty="0"/>
          </a:p>
          <a:p>
            <a:r>
              <a:rPr lang="zh-CN" altLang="en-US" dirty="0"/>
              <a:t>具体解法：</a:t>
            </a:r>
            <a:endParaRPr lang="en-US" altLang="zh-CN" dirty="0"/>
          </a:p>
          <a:p>
            <a:r>
              <a:rPr lang="zh-CN" altLang="en-US" dirty="0"/>
              <a:t>首先，打通镜像网络，有</a:t>
            </a:r>
            <a:r>
              <a:rPr lang="en-US" altLang="zh-CN" dirty="0"/>
              <a:t>2</a:t>
            </a:r>
            <a:r>
              <a:rPr lang="zh-CN" altLang="en-US" dirty="0"/>
              <a:t>种方式，方式一、方式二；</a:t>
            </a:r>
            <a:endParaRPr lang="en-US" altLang="zh-CN" dirty="0"/>
          </a:p>
          <a:p>
            <a:r>
              <a:rPr lang="zh-CN" altLang="en-US" dirty="0"/>
              <a:t>其次，配置</a:t>
            </a:r>
            <a:r>
              <a:rPr lang="en-US" altLang="zh-CN" dirty="0"/>
              <a:t>docker</a:t>
            </a:r>
            <a:r>
              <a:rPr lang="zh-CN" altLang="en-US" dirty="0"/>
              <a:t>镜像仓库地址；</a:t>
            </a:r>
            <a:endParaRPr lang="en-US" altLang="zh-CN" dirty="0"/>
          </a:p>
          <a:p>
            <a:r>
              <a:rPr lang="zh-CN" altLang="en-US" dirty="0"/>
              <a:t>然后，还需要配置</a:t>
            </a:r>
            <a:r>
              <a:rPr kumimoji="0" lang="zh-CN" altLang="en-US"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私有镜像仓库认证；</a:t>
            </a:r>
            <a:endParaRPr kumimoji="0" lang="en-US" altLang="zh-CN"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r>
              <a:rPr lang="zh-CN" altLang="en-US" dirty="0"/>
              <a:t>最后，</a:t>
            </a:r>
            <a:r>
              <a:rPr lang="zh-CN" altLang="en-US" sz="1100" i="0" spc="0" dirty="0">
                <a:solidFill>
                  <a:srgbClr val="000000"/>
                </a:solidFill>
                <a:effectLst/>
                <a:latin typeface="system-ui"/>
              </a:rPr>
              <a:t>重启</a:t>
            </a:r>
            <a:r>
              <a:rPr lang="en" altLang="zh-CN" sz="1100" i="0" spc="0" dirty="0">
                <a:solidFill>
                  <a:srgbClr val="000000"/>
                </a:solidFill>
                <a:effectLst/>
                <a:latin typeface="system-ui"/>
              </a:rPr>
              <a:t>docker</a:t>
            </a:r>
            <a:r>
              <a:rPr lang="zh-CN" altLang="en-US" sz="1100" i="0" spc="0" dirty="0">
                <a:solidFill>
                  <a:srgbClr val="000000"/>
                </a:solidFill>
                <a:effectLst/>
                <a:latin typeface="system-ui"/>
              </a:rPr>
              <a:t>和</a:t>
            </a:r>
            <a:r>
              <a:rPr lang="en" altLang="zh-CN" sz="1100" i="0" spc="0" dirty="0" err="1">
                <a:solidFill>
                  <a:srgbClr val="000000"/>
                </a:solidFill>
                <a:effectLst/>
                <a:latin typeface="system-ui"/>
              </a:rPr>
              <a:t>kubelet</a:t>
            </a:r>
            <a:r>
              <a:rPr lang="zh-CN" altLang="en-US" sz="1100" i="0" spc="0" dirty="0">
                <a:solidFill>
                  <a:srgbClr val="000000"/>
                </a:solidFill>
                <a:effectLst/>
                <a:latin typeface="system-ui"/>
              </a:rPr>
              <a:t>；</a:t>
            </a:r>
            <a:endParaRPr lang="en-US" altLang="zh-CN" sz="1100" i="0" spc="0" dirty="0">
              <a:solidFill>
                <a:srgbClr val="000000"/>
              </a:solidFill>
              <a:effectLst/>
              <a:latin typeface="system-ui"/>
            </a:endParaRPr>
          </a:p>
          <a:p>
            <a:r>
              <a:rPr lang="zh-CN" altLang="en-US" sz="1100" i="0" spc="0" dirty="0">
                <a:solidFill>
                  <a:srgbClr val="000000"/>
                </a:solidFill>
                <a:effectLst/>
                <a:latin typeface="system-ui"/>
              </a:rPr>
              <a:t>发现镜像正常拉取，服务正常运行。至此，才算成功打通与</a:t>
            </a:r>
            <a:r>
              <a:rPr lang="en-US" altLang="zh-CN" sz="1100" i="0" spc="0" dirty="0">
                <a:solidFill>
                  <a:srgbClr val="000000"/>
                </a:solidFill>
                <a:effectLst/>
                <a:latin typeface="system-ui"/>
              </a:rPr>
              <a:t>TCS</a:t>
            </a:r>
            <a:r>
              <a:rPr lang="zh-CN" altLang="en-US" sz="1100" i="0" spc="0" dirty="0">
                <a:solidFill>
                  <a:srgbClr val="000000"/>
                </a:solidFill>
                <a:effectLst/>
                <a:latin typeface="system-ui"/>
              </a:rPr>
              <a:t>容器集群的纳管能力。</a:t>
            </a:r>
            <a:endParaRPr lang="en-US" altLang="zh-CN" dirty="0"/>
          </a:p>
          <a:p>
            <a:endParaRPr lang="zh-CN" altLang="en-US" dirty="0"/>
          </a:p>
        </p:txBody>
      </p:sp>
    </p:spTree>
    <p:extLst>
      <p:ext uri="{BB962C8B-B14F-4D97-AF65-F5344CB8AC3E}">
        <p14:creationId xmlns:p14="http://schemas.microsoft.com/office/powerpoint/2010/main" val="208802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前面将</a:t>
            </a:r>
            <a:r>
              <a:rPr lang="en-US" altLang="zh-CN" dirty="0" err="1"/>
              <a:t>tcs</a:t>
            </a:r>
            <a:r>
              <a:rPr lang="zh-CN" altLang="en-US" dirty="0"/>
              <a:t>容器集群导入</a:t>
            </a:r>
            <a:r>
              <a:rPr lang="en-US" altLang="zh-CN" dirty="0"/>
              <a:t>TSF</a:t>
            </a:r>
            <a:r>
              <a:rPr lang="zh-CN" altLang="en-US" dirty="0"/>
              <a:t>进行管控之后，发现获取集群节点信息接口查询比较耗时，特别是在集群节点比较多的时候体现比较明显；</a:t>
            </a:r>
            <a:endParaRPr lang="en-US" altLang="zh-CN" dirty="0"/>
          </a:p>
          <a:p>
            <a:r>
              <a:rPr lang="zh-CN" altLang="en-US" dirty="0"/>
              <a:t>因此，需对其性能进行优化。</a:t>
            </a:r>
            <a:endParaRPr lang="en-US" altLang="zh-CN" dirty="0"/>
          </a:p>
          <a:p>
            <a:r>
              <a:rPr lang="zh-CN" altLang="en-US" dirty="0"/>
              <a:t>首先，我们看下优化三步曲：</a:t>
            </a:r>
            <a:endParaRPr lang="en-US" altLang="zh-CN" dirty="0"/>
          </a:p>
          <a:p>
            <a:pPr marL="0" marR="0" lvl="0" indent="0" algn="l" defTabSz="228600" rtl="0" eaLnBrk="1" fontAlgn="auto" latinLnBrk="0" hangingPunct="1">
              <a:lnSpc>
                <a:spcPct val="118000"/>
              </a:lnSpc>
              <a:spcBef>
                <a:spcPts val="0"/>
              </a:spcBef>
              <a:spcAft>
                <a:spcPts val="0"/>
              </a:spcAft>
              <a:buClrTx/>
              <a:buSzTx/>
              <a:buFontTx/>
              <a:buNone/>
              <a:tabLst/>
              <a:defRPr/>
            </a:pPr>
            <a:r>
              <a:rPr lang="zh-CN" altLang="en-US" sz="1100" dirty="0"/>
              <a:t>精简流程，减少请求资源消耗</a:t>
            </a:r>
            <a:endParaRPr lang="en-US" altLang="zh-CN" sz="1100" dirty="0"/>
          </a:p>
          <a:p>
            <a:pPr marL="0" marR="0" lvl="0" indent="0" algn="l" defTabSz="228600" rtl="0" eaLnBrk="1" fontAlgn="auto" latinLnBrk="0" hangingPunct="1">
              <a:lnSpc>
                <a:spcPct val="118000"/>
              </a:lnSpc>
              <a:spcBef>
                <a:spcPts val="0"/>
              </a:spcBef>
              <a:spcAft>
                <a:spcPts val="0"/>
              </a:spcAft>
              <a:buClrTx/>
              <a:buSzTx/>
              <a:buFontTx/>
              <a:buNone/>
              <a:tabLst/>
              <a:defRPr/>
            </a:pPr>
            <a:r>
              <a:rPr kumimoji="0" lang="zh-CN" altLang="en-US"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添加缓存，减少数据库连接</a:t>
            </a:r>
            <a:endParaRPr kumimoji="0" lang="en-US" altLang="zh-CN"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lvl="0" indent="0" algn="l" defTabSz="228600" rtl="0" eaLnBrk="1" fontAlgn="auto" latinLnBrk="0" hangingPunct="1">
              <a:lnSpc>
                <a:spcPct val="118000"/>
              </a:lnSpc>
              <a:spcBef>
                <a:spcPts val="0"/>
              </a:spcBef>
              <a:spcAft>
                <a:spcPts val="0"/>
              </a:spcAft>
              <a:buClrTx/>
              <a:buSzTx/>
              <a:buFontTx/>
              <a:buNone/>
              <a:tabLst/>
              <a:defRPr/>
            </a:pPr>
            <a:r>
              <a:rPr kumimoji="0" lang="zh-CN" altLang="en-US"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并发执行，使用多线程、异步、</a:t>
            </a:r>
            <a:r>
              <a:rPr kumimoji="0" lang="en" altLang="zh-CN"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future</a:t>
            </a:r>
            <a:r>
              <a:rPr kumimoji="0" lang="zh-CN" altLang="en-US"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等编程技术，降低接口耗时等待</a:t>
            </a:r>
            <a:endParaRPr kumimoji="0" lang="en-US" altLang="zh-CN"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r>
              <a:rPr lang="zh-CN" altLang="en-US" dirty="0"/>
              <a:t>优化前跟优化后对比，性能提升将尽</a:t>
            </a:r>
            <a:r>
              <a:rPr lang="en-US" altLang="zh-CN" dirty="0"/>
              <a:t>60%</a:t>
            </a:r>
            <a:endParaRPr lang="zh-CN" altLang="en-US" dirty="0"/>
          </a:p>
        </p:txBody>
      </p:sp>
    </p:spTree>
    <p:extLst>
      <p:ext uri="{BB962C8B-B14F-4D97-AF65-F5344CB8AC3E}">
        <p14:creationId xmlns:p14="http://schemas.microsoft.com/office/powerpoint/2010/main" val="1853824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98281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a:t>
            </a:r>
            <a:r>
              <a:rPr lang="zh-CN" altLang="en-US" dirty="0"/>
              <a:t>，下面开始阐述第二个专项内容，</a:t>
            </a:r>
            <a:r>
              <a:rPr lang="zh-CN" altLang="zh-CN" sz="1800" kern="0" dirty="0">
                <a:effectLst/>
                <a:latin typeface="-apple-system-font"/>
                <a:ea typeface="宋体" panose="02010600030101010101" pitchFamily="2" charset="-122"/>
                <a:cs typeface="宋体" panose="02010600030101010101" pitchFamily="2" charset="-122"/>
              </a:rPr>
              <a:t>这部分任务</a:t>
            </a:r>
            <a:r>
              <a:rPr lang="zh-CN" altLang="en-US" sz="1800" kern="0" dirty="0">
                <a:effectLst/>
                <a:latin typeface="-apple-system-font"/>
                <a:ea typeface="宋体" panose="02010600030101010101" pitchFamily="2" charset="-122"/>
                <a:cs typeface="宋体" panose="02010600030101010101" pitchFamily="2" charset="-122"/>
              </a:rPr>
              <a:t>的</a:t>
            </a:r>
            <a:r>
              <a:rPr lang="zh-CN" altLang="zh-CN" sz="1800" kern="0" dirty="0">
                <a:effectLst/>
                <a:latin typeface="-apple-system-font"/>
                <a:ea typeface="宋体" panose="02010600030101010101" pitchFamily="2" charset="-122"/>
                <a:cs typeface="宋体" panose="02010600030101010101" pitchFamily="2" charset="-122"/>
              </a:rPr>
              <a:t>挑战还是蛮多的</a:t>
            </a:r>
            <a:r>
              <a:rPr lang="zh-CN" altLang="en-US" dirty="0"/>
              <a:t>，</a:t>
            </a:r>
            <a:endParaRPr lang="en-US" altLang="zh-CN" dirty="0"/>
          </a:p>
          <a:p>
            <a:r>
              <a:rPr lang="zh-CN" altLang="en-US" dirty="0"/>
              <a:t>首先对接</a:t>
            </a:r>
            <a:r>
              <a:rPr lang="en-US" altLang="zh-CN" dirty="0" err="1"/>
              <a:t>tcs</a:t>
            </a:r>
            <a:r>
              <a:rPr lang="zh-CN" altLang="en-US" dirty="0"/>
              <a:t>底座产品接口信息不同步，通过腾讯会议多次对齐，</a:t>
            </a:r>
            <a:endParaRPr lang="en-US" altLang="zh-CN" dirty="0"/>
          </a:p>
          <a:p>
            <a:r>
              <a:rPr lang="zh-CN" altLang="en-US" dirty="0"/>
              <a:t>再就是时间紧、任务重，一个月时间完成涉及</a:t>
            </a:r>
            <a:r>
              <a:rPr lang="en-US" altLang="zh-CN" dirty="0"/>
              <a:t>30+</a:t>
            </a:r>
            <a:r>
              <a:rPr lang="zh-CN" altLang="en-US" dirty="0"/>
              <a:t>组件改动，</a:t>
            </a:r>
            <a:endParaRPr lang="en-US" altLang="zh-CN" dirty="0"/>
          </a:p>
          <a:p>
            <a:r>
              <a:rPr lang="zh-CN" altLang="en-US" dirty="0"/>
              <a:t>缺乏人力，因</a:t>
            </a:r>
            <a:r>
              <a:rPr lang="en-US" altLang="zh-CN" dirty="0" err="1"/>
              <a:t>tcs</a:t>
            </a:r>
            <a:r>
              <a:rPr lang="zh-CN" altLang="en-US" dirty="0"/>
              <a:t>环境比较复杂，新人难以快速上手，临时抽调也会增加沟通成本。</a:t>
            </a:r>
            <a:endParaRPr lang="en-US" altLang="zh-CN" dirty="0"/>
          </a:p>
          <a:p>
            <a:r>
              <a:rPr lang="zh-CN" altLang="en-US" dirty="0"/>
              <a:t>环境不稳定，各产品使用同一套联调环境，难免相互影响，资源紧张的情况出现，后面申请搭建</a:t>
            </a:r>
            <a:r>
              <a:rPr lang="en-US" altLang="zh-CN" dirty="0" err="1"/>
              <a:t>tsf</a:t>
            </a:r>
            <a:r>
              <a:rPr lang="zh-CN" altLang="en-US" dirty="0"/>
              <a:t>自有环境维护，隔离外部干扰；</a:t>
            </a:r>
            <a:endParaRPr lang="en-US" altLang="zh-CN" dirty="0"/>
          </a:p>
          <a:p>
            <a:pPr marL="0" marR="0" lvl="0" indent="0" defTabSz="228600" eaLnBrk="1" fontAlgn="auto" latinLnBrk="0" hangingPunct="1">
              <a:lnSpc>
                <a:spcPct val="118000"/>
              </a:lnSpc>
              <a:spcBef>
                <a:spcPts val="0"/>
              </a:spcBef>
              <a:spcAft>
                <a:spcPts val="0"/>
              </a:spcAft>
              <a:buClrTx/>
              <a:buSzTx/>
              <a:buFontTx/>
              <a:buNone/>
              <a:tabLst/>
              <a:defRPr/>
            </a:pPr>
            <a:r>
              <a:rPr lang="zh-CN" altLang="en-US" dirty="0"/>
              <a:t>流程复杂，通过流水线建设，标准化工作流程，减少中间出错环节，提高提测质量，缩短交付时间，最终完成按时交付，并得到福彩、中行等客户的感谢信，这个后面能力评价会有相关举证。</a:t>
            </a:r>
            <a:endParaRPr lang="en-US" altLang="zh-CN" dirty="0"/>
          </a:p>
        </p:txBody>
      </p:sp>
    </p:spTree>
    <p:extLst>
      <p:ext uri="{BB962C8B-B14F-4D97-AF65-F5344CB8AC3E}">
        <p14:creationId xmlns:p14="http://schemas.microsoft.com/office/powerpoint/2010/main" val="278894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首先，我们通过</a:t>
            </a:r>
            <a:r>
              <a:rPr lang="en-US" altLang="zh-CN" dirty="0" err="1"/>
              <a:t>tapd</a:t>
            </a:r>
            <a:r>
              <a:rPr lang="zh-CN" altLang="en-US" dirty="0"/>
              <a:t>单来管理和跟踪研发过程，任务主要来自产品需求，以及</a:t>
            </a:r>
            <a:r>
              <a:rPr lang="en-US" altLang="zh-CN" dirty="0"/>
              <a:t>bug</a:t>
            </a:r>
            <a:r>
              <a:rPr lang="zh-CN" altLang="en-US" dirty="0"/>
              <a:t>单，其中</a:t>
            </a:r>
            <a:r>
              <a:rPr lang="en-US" altLang="zh-CN" dirty="0"/>
              <a:t>bug</a:t>
            </a:r>
            <a:r>
              <a:rPr lang="zh-CN" altLang="en-US" dirty="0"/>
              <a:t>单主要来自内部测试以及客户工单，</a:t>
            </a:r>
            <a:endParaRPr lang="en-US" altLang="zh-CN" dirty="0"/>
          </a:p>
          <a:p>
            <a:r>
              <a:rPr lang="zh-CN" altLang="en-US" dirty="0"/>
              <a:t>通过</a:t>
            </a:r>
            <a:r>
              <a:rPr lang="en-US" altLang="zh-CN" dirty="0"/>
              <a:t>qci2.0</a:t>
            </a:r>
            <a:r>
              <a:rPr lang="zh-CN" altLang="en-US" dirty="0"/>
              <a:t>流水线来持续集成、部署环境、测试、合流出包、到交付，整个流程除了测试需要人工介入，其余全部自动化完成；</a:t>
            </a:r>
            <a:endParaRPr lang="en-US" altLang="zh-CN" dirty="0"/>
          </a:p>
          <a:p>
            <a:endParaRPr lang="en-US" altLang="zh-CN" dirty="0"/>
          </a:p>
          <a:p>
            <a:r>
              <a:rPr lang="zh-CN" altLang="en-US" dirty="0"/>
              <a:t>这里的主要举证成果为：</a:t>
            </a:r>
            <a:endParaRPr lang="en-US" altLang="zh-CN" dirty="0"/>
          </a:p>
          <a:p>
            <a:pPr marL="0" marR="0" lvl="0" indent="0" algn="l" defTabSz="228600" rtl="0" eaLnBrk="1" fontAlgn="auto" latinLnBrk="0" hangingPunct="1">
              <a:lnSpc>
                <a:spcPct val="118000"/>
              </a:lnSpc>
              <a:spcBef>
                <a:spcPts val="0"/>
              </a:spcBef>
              <a:spcAft>
                <a:spcPts val="0"/>
              </a:spcAft>
              <a:buClrTx/>
              <a:buSzTx/>
              <a:buFontTx/>
              <a:buNone/>
              <a:tabLst/>
              <a:defRPr/>
            </a:pPr>
            <a:r>
              <a:rPr kumimoji="0" lang="zh-CN" altLang="en-US"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从</a:t>
            </a:r>
            <a:r>
              <a:rPr kumimoji="0" lang="en-US" altLang="zh-CN"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0</a:t>
            </a:r>
            <a:r>
              <a:rPr kumimoji="0" lang="zh-CN" altLang="en-US"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到</a:t>
            </a:r>
            <a:r>
              <a:rPr kumimoji="0" lang="en-US" altLang="zh-CN"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1</a:t>
            </a:r>
            <a:r>
              <a:rPr lang="zh-CN" altLang="en-US" sz="1100" dirty="0"/>
              <a:t>完成</a:t>
            </a:r>
            <a:r>
              <a:rPr kumimoji="0" lang="en-US" altLang="zh-CN"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2.0</a:t>
            </a:r>
            <a:r>
              <a:rPr kumimoji="0" lang="zh-CN" altLang="en-US"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流水线构建；</a:t>
            </a:r>
            <a:endParaRPr kumimoji="0" lang="en-US" altLang="zh-CN"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lvl="0" indent="0" algn="l" defTabSz="228600" rtl="0" eaLnBrk="1" fontAlgn="auto" latinLnBrk="0" hangingPunct="1">
              <a:lnSpc>
                <a:spcPct val="118000"/>
              </a:lnSpc>
              <a:spcBef>
                <a:spcPts val="0"/>
              </a:spcBef>
              <a:spcAft>
                <a:spcPts val="0"/>
              </a:spcAft>
              <a:buClrTx/>
              <a:buSzTx/>
              <a:buFontTx/>
              <a:buNone/>
              <a:tabLst/>
              <a:defRPr/>
            </a:pPr>
            <a:r>
              <a:rPr kumimoji="0" lang="zh-CN" altLang="en-US"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以及完成</a:t>
            </a:r>
            <a:r>
              <a:rPr lang="en-US" altLang="zh-CN" sz="1100" dirty="0"/>
              <a:t>TED</a:t>
            </a:r>
            <a:r>
              <a:rPr lang="zh-CN" altLang="en-US" sz="1100" dirty="0"/>
              <a:t>弹性交付规范对接，支持</a:t>
            </a:r>
            <a:r>
              <a:rPr lang="en-US" altLang="zh-CN" sz="1100" dirty="0"/>
              <a:t>x86</a:t>
            </a:r>
            <a:r>
              <a:rPr lang="zh-CN" altLang="en-US" sz="1100" dirty="0"/>
              <a:t>、</a:t>
            </a:r>
            <a:r>
              <a:rPr lang="en-US" altLang="zh-CN" sz="1100" dirty="0"/>
              <a:t>arm</a:t>
            </a:r>
            <a:r>
              <a:rPr lang="zh-CN" altLang="en-US" sz="1100" dirty="0"/>
              <a:t>双架构脚本适配；</a:t>
            </a:r>
            <a:endParaRPr lang="en-US" altLang="zh-CN" sz="1100" dirty="0"/>
          </a:p>
          <a:p>
            <a:pPr marL="0" marR="0" lvl="0" indent="0" algn="l" defTabSz="228600" rtl="0" eaLnBrk="1" fontAlgn="auto" latinLnBrk="0" hangingPunct="1">
              <a:lnSpc>
                <a:spcPct val="118000"/>
              </a:lnSpc>
              <a:spcBef>
                <a:spcPts val="0"/>
              </a:spcBef>
              <a:spcAft>
                <a:spcPts val="0"/>
              </a:spcAft>
              <a:buClrTx/>
              <a:buSzTx/>
              <a:buFontTx/>
              <a:buNone/>
              <a:tabLst/>
              <a:defRPr/>
            </a:pPr>
            <a:r>
              <a:rPr lang="zh-CN" altLang="en-US" sz="1100" dirty="0"/>
              <a:t>标准化之前流程混乱，发布时间长，标准化之后提测质量好，交付时间变短，这里有得</a:t>
            </a:r>
            <a:r>
              <a:rPr lang="en-US" altLang="zh-CN" sz="1100" dirty="0"/>
              <a:t>PM</a:t>
            </a:r>
            <a:r>
              <a:rPr lang="zh-CN" altLang="en-US" sz="1100" dirty="0"/>
              <a:t>以及</a:t>
            </a:r>
            <a:r>
              <a:rPr lang="en-US" altLang="zh-CN" sz="1100" dirty="0" err="1"/>
              <a:t>tsf</a:t>
            </a:r>
            <a:r>
              <a:rPr lang="zh-CN" altLang="en-US" sz="1100" dirty="0"/>
              <a:t>测试负责人的好评；</a:t>
            </a:r>
            <a:endParaRPr lang="en-US" altLang="zh-CN" sz="1100" dirty="0"/>
          </a:p>
          <a:p>
            <a:pPr marL="0" marR="0" lvl="0" indent="0" algn="l" defTabSz="228600" rtl="0" eaLnBrk="1" fontAlgn="auto" latinLnBrk="0" hangingPunct="1">
              <a:lnSpc>
                <a:spcPct val="118000"/>
              </a:lnSpc>
              <a:spcBef>
                <a:spcPts val="0"/>
              </a:spcBef>
              <a:spcAft>
                <a:spcPts val="0"/>
              </a:spcAft>
              <a:buClrTx/>
              <a:buSzTx/>
              <a:buFontTx/>
              <a:buNone/>
              <a:tabLst/>
              <a:defRPr/>
            </a:pPr>
            <a:r>
              <a:rPr kumimoji="0" lang="zh-CN" altLang="en-US"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流水线构建脚本优化从原来的</a:t>
            </a:r>
            <a:r>
              <a:rPr kumimoji="0" lang="en-US" altLang="zh-CN"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6</a:t>
            </a:r>
            <a:r>
              <a:rPr kumimoji="0" lang="zh-CN" altLang="en-US"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分多缩减到</a:t>
            </a:r>
            <a:r>
              <a:rPr kumimoji="0" lang="en-US" altLang="zh-CN"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1</a:t>
            </a:r>
            <a:r>
              <a:rPr kumimoji="0" lang="zh-CN" altLang="en-US"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分多。</a:t>
            </a:r>
          </a:p>
          <a:p>
            <a:pPr marL="0" marR="0" lvl="0" indent="0" algn="l" defTabSz="228600" rtl="0" eaLnBrk="1" fontAlgn="auto" latinLnBrk="0" hangingPunct="1">
              <a:lnSpc>
                <a:spcPct val="118000"/>
              </a:lnSpc>
              <a:spcBef>
                <a:spcPts val="0"/>
              </a:spcBef>
              <a:spcAft>
                <a:spcPts val="0"/>
              </a:spcAft>
              <a:buClrTx/>
              <a:buSzTx/>
              <a:buFontTx/>
              <a:buNone/>
              <a:tabLst/>
              <a:defRPr/>
            </a:pPr>
            <a:endParaRPr lang="en-US" altLang="zh-CN" sz="1100" dirty="0"/>
          </a:p>
          <a:p>
            <a:pPr marL="0" marR="0" lvl="0" indent="0" algn="l" defTabSz="228600" rtl="0" eaLnBrk="1" fontAlgn="auto" latinLnBrk="0" hangingPunct="1">
              <a:lnSpc>
                <a:spcPct val="118000"/>
              </a:lnSpc>
              <a:spcBef>
                <a:spcPts val="0"/>
              </a:spcBef>
              <a:spcAft>
                <a:spcPts val="0"/>
              </a:spcAft>
              <a:buClrTx/>
              <a:buSzTx/>
              <a:buFontTx/>
              <a:buNone/>
              <a:tabLst/>
              <a:defRPr/>
            </a:pPr>
            <a:endParaRPr lang="en-US" altLang="zh-CN" sz="1100" dirty="0"/>
          </a:p>
          <a:p>
            <a:pPr marL="0" marR="0" lvl="0" indent="0" algn="l" defTabSz="228600" rtl="0" eaLnBrk="1" fontAlgn="auto" latinLnBrk="0" hangingPunct="1">
              <a:lnSpc>
                <a:spcPct val="118000"/>
              </a:lnSpc>
              <a:spcBef>
                <a:spcPts val="0"/>
              </a:spcBef>
              <a:spcAft>
                <a:spcPts val="0"/>
              </a:spcAft>
              <a:buClrTx/>
              <a:buSzTx/>
              <a:buFontTx/>
              <a:buNone/>
              <a:tabLst/>
              <a:defRPr/>
            </a:pPr>
            <a:endParaRPr lang="en-US" altLang="zh-CN" sz="1100" dirty="0"/>
          </a:p>
          <a:p>
            <a:pPr marL="0" marR="0" lvl="0" indent="0" algn="l" defTabSz="228600" rtl="0" eaLnBrk="1" fontAlgn="auto" latinLnBrk="0" hangingPunct="1">
              <a:lnSpc>
                <a:spcPct val="118000"/>
              </a:lnSpc>
              <a:spcBef>
                <a:spcPts val="0"/>
              </a:spcBef>
              <a:spcAft>
                <a:spcPts val="0"/>
              </a:spcAft>
              <a:buClrTx/>
              <a:buSzTx/>
              <a:buFontTx/>
              <a:buNone/>
              <a:tabLst/>
              <a:defRPr/>
            </a:pPr>
            <a:endParaRPr lang="en-US" altLang="zh-CN" sz="1100" dirty="0"/>
          </a:p>
          <a:p>
            <a:pPr marL="0" marR="0" lvl="0" indent="0" algn="l" defTabSz="228600" rtl="0" eaLnBrk="1" fontAlgn="auto" latinLnBrk="0" hangingPunct="1">
              <a:lnSpc>
                <a:spcPct val="118000"/>
              </a:lnSpc>
              <a:spcBef>
                <a:spcPts val="0"/>
              </a:spcBef>
              <a:spcAft>
                <a:spcPts val="0"/>
              </a:spcAft>
              <a:buClrTx/>
              <a:buSzTx/>
              <a:buFontTx/>
              <a:buNone/>
              <a:tabLst/>
              <a:defRPr/>
            </a:pPr>
            <a:endParaRPr kumimoji="0" lang="en-US" altLang="zh-CN" sz="11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endParaRPr lang="zh-CN" altLang="en-US" dirty="0"/>
          </a:p>
        </p:txBody>
      </p:sp>
    </p:spTree>
    <p:extLst>
      <p:ext uri="{BB962C8B-B14F-4D97-AF65-F5344CB8AC3E}">
        <p14:creationId xmlns:p14="http://schemas.microsoft.com/office/powerpoint/2010/main" val="2662752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defTabSz="228600" eaLnBrk="1" fontAlgn="auto" latinLnBrk="0" hangingPunct="1">
              <a:lnSpc>
                <a:spcPct val="118000"/>
              </a:lnSpc>
              <a:spcBef>
                <a:spcPts val="0"/>
              </a:spcBef>
              <a:spcAft>
                <a:spcPts val="0"/>
              </a:spcAft>
              <a:buClrTx/>
              <a:buSzTx/>
              <a:buFontTx/>
              <a:buNone/>
              <a:tabLst/>
              <a:defRPr/>
            </a:pPr>
            <a:r>
              <a:rPr lang="zh-CN" altLang="en-US" dirty="0"/>
              <a:t>再来介绍下</a:t>
            </a:r>
            <a:r>
              <a:rPr lang="zh-CN" altLang="en-US" sz="1100" dirty="0">
                <a:solidFill>
                  <a:srgbClr val="0060FF"/>
                </a:solidFill>
                <a:ea typeface="腾讯体 W7" panose="020C08030202040F0204" charset="-122"/>
                <a:cs typeface="Helvetica"/>
              </a:rPr>
              <a:t>双版本架构弹性交付的具体实现，</a:t>
            </a:r>
            <a:endParaRPr lang="en-US" altLang="zh-CN" sz="1100" dirty="0">
              <a:solidFill>
                <a:srgbClr val="0060FF"/>
              </a:solidFill>
              <a:ea typeface="腾讯体 W7" panose="020C08030202040F0204" charset="-122"/>
              <a:cs typeface="Helvetica"/>
            </a:endParaRPr>
          </a:p>
          <a:p>
            <a:pPr marL="228600" marR="0" lvl="0" indent="-228600" defTabSz="228600" eaLnBrk="1" fontAlgn="auto" latinLnBrk="0" hangingPunct="1">
              <a:lnSpc>
                <a:spcPct val="118000"/>
              </a:lnSpc>
              <a:spcBef>
                <a:spcPts val="0"/>
              </a:spcBef>
              <a:spcAft>
                <a:spcPts val="0"/>
              </a:spcAft>
              <a:buClrTx/>
              <a:buSzTx/>
              <a:buFontTx/>
              <a:buNone/>
              <a:tabLst/>
              <a:defRPr/>
            </a:pPr>
            <a:r>
              <a:rPr lang="zh-CN" altLang="en-US" sz="1100" dirty="0">
                <a:solidFill>
                  <a:srgbClr val="0060FF"/>
                </a:solidFill>
                <a:ea typeface="腾讯体 W7" panose="020C08030202040F0204" charset="-122"/>
                <a:cs typeface="Helvetica"/>
              </a:rPr>
              <a:t>主要涉及</a:t>
            </a:r>
            <a:r>
              <a:rPr lang="en-US" altLang="zh-CN" sz="1100" dirty="0">
                <a:solidFill>
                  <a:srgbClr val="0060FF"/>
                </a:solidFill>
                <a:ea typeface="腾讯体 W7" panose="020C08030202040F0204" charset="-122"/>
                <a:cs typeface="Helvetica"/>
              </a:rPr>
              <a:t>5</a:t>
            </a:r>
            <a:r>
              <a:rPr lang="zh-CN" altLang="en-US" sz="1100" dirty="0">
                <a:solidFill>
                  <a:srgbClr val="0060FF"/>
                </a:solidFill>
                <a:ea typeface="腾讯体 W7" panose="020C08030202040F0204" charset="-122"/>
                <a:cs typeface="Helvetica"/>
              </a:rPr>
              <a:t>个部分，</a:t>
            </a:r>
            <a:r>
              <a:rPr lang="zh-CN" altLang="en-US" sz="1200" b="0" i="0" dirty="0">
                <a:solidFill>
                  <a:srgbClr val="333333"/>
                </a:solidFill>
                <a:effectLst/>
                <a:latin typeface="Arial" panose="020B0604020202020204" pitchFamily="34" charset="0"/>
              </a:rPr>
              <a:t>重点介绍下镜像的实现，</a:t>
            </a:r>
            <a:endParaRPr lang="en-US" altLang="zh-CN" sz="1200" b="0" i="0" dirty="0">
              <a:solidFill>
                <a:srgbClr val="333333"/>
              </a:solidFill>
              <a:effectLst/>
              <a:latin typeface="Arial" panose="020B0604020202020204" pitchFamily="34" charset="0"/>
            </a:endParaRPr>
          </a:p>
          <a:p>
            <a:pPr marL="228600" marR="0" lvl="0" indent="-228600" defTabSz="228600" eaLnBrk="1" fontAlgn="auto" latinLnBrk="0" hangingPunct="1">
              <a:lnSpc>
                <a:spcPct val="118000"/>
              </a:lnSpc>
              <a:spcBef>
                <a:spcPts val="0"/>
              </a:spcBef>
              <a:spcAft>
                <a:spcPts val="0"/>
              </a:spcAft>
              <a:buClrTx/>
              <a:buSzTx/>
              <a:buFontTx/>
              <a:buNone/>
              <a:tabLst/>
              <a:defRPr/>
            </a:pPr>
            <a:r>
              <a:rPr lang="zh-CN" altLang="en-US" sz="1200" b="0" i="0" dirty="0">
                <a:solidFill>
                  <a:srgbClr val="333333"/>
                </a:solidFill>
                <a:effectLst/>
                <a:latin typeface="Arial" panose="020B0604020202020204" pitchFamily="34" charset="0"/>
              </a:rPr>
              <a:t>一共涉及</a:t>
            </a:r>
            <a:r>
              <a:rPr lang="en-US" altLang="zh-CN" sz="1200" b="0" i="0" dirty="0">
                <a:solidFill>
                  <a:srgbClr val="333333"/>
                </a:solidFill>
                <a:effectLst/>
                <a:latin typeface="Arial" panose="020B0604020202020204" pitchFamily="34" charset="0"/>
              </a:rPr>
              <a:t>39</a:t>
            </a:r>
            <a:r>
              <a:rPr lang="zh-CN" altLang="en-US" sz="1200" b="0" i="0" dirty="0">
                <a:solidFill>
                  <a:srgbClr val="333333"/>
                </a:solidFill>
                <a:effectLst/>
                <a:latin typeface="Arial" panose="020B0604020202020204" pitchFamily="34" charset="0"/>
              </a:rPr>
              <a:t>个组件需要容器化处理，</a:t>
            </a:r>
            <a:endParaRPr lang="en-US" altLang="zh-CN" sz="1200" b="0" i="0" dirty="0">
              <a:solidFill>
                <a:srgbClr val="333333"/>
              </a:solidFill>
              <a:effectLst/>
              <a:latin typeface="Arial" panose="020B0604020202020204" pitchFamily="34" charset="0"/>
            </a:endParaRPr>
          </a:p>
          <a:p>
            <a:pPr marL="228600" marR="0" lvl="0" indent="-228600" defTabSz="228600" eaLnBrk="1" fontAlgn="auto" latinLnBrk="0" hangingPunct="1">
              <a:lnSpc>
                <a:spcPct val="118000"/>
              </a:lnSpc>
              <a:spcBef>
                <a:spcPts val="0"/>
              </a:spcBef>
              <a:spcAft>
                <a:spcPts val="0"/>
              </a:spcAft>
              <a:buClrTx/>
              <a:buSzTx/>
              <a:buFontTx/>
              <a:buNone/>
              <a:tabLst/>
              <a:defRPr/>
            </a:pPr>
            <a:endParaRPr lang="en-US" altLang="zh-CN" sz="1200" b="0" i="0" dirty="0">
              <a:solidFill>
                <a:srgbClr val="333333"/>
              </a:solidFill>
              <a:effectLst/>
              <a:latin typeface="Arial" panose="020B0604020202020204" pitchFamily="34" charset="0"/>
            </a:endParaRPr>
          </a:p>
          <a:p>
            <a:pPr marL="228600" marR="0" lvl="0" indent="-228600" defTabSz="228600" eaLnBrk="1" fontAlgn="auto" latinLnBrk="0" hangingPunct="1">
              <a:lnSpc>
                <a:spcPct val="118000"/>
              </a:lnSpc>
              <a:spcBef>
                <a:spcPts val="0"/>
              </a:spcBef>
              <a:spcAft>
                <a:spcPts val="0"/>
              </a:spcAft>
              <a:buClrTx/>
              <a:buSzTx/>
              <a:buFontTx/>
              <a:buNone/>
              <a:tabLst/>
              <a:defRPr/>
            </a:pPr>
            <a:r>
              <a:rPr lang="zh-CN" altLang="en-US" sz="1200" b="0" i="0" dirty="0">
                <a:solidFill>
                  <a:srgbClr val="333333"/>
                </a:solidFill>
                <a:effectLst/>
                <a:latin typeface="Arial" panose="020B0604020202020204" pitchFamily="34" charset="0"/>
              </a:rPr>
              <a:t>主要需要适配的工作内容</a:t>
            </a:r>
            <a:endParaRPr lang="en-US" altLang="zh-CN" sz="1200" b="0" i="0" dirty="0">
              <a:solidFill>
                <a:srgbClr val="333333"/>
              </a:solidFill>
              <a:effectLst/>
              <a:latin typeface="Arial" panose="020B0604020202020204" pitchFamily="34" charset="0"/>
            </a:endParaRPr>
          </a:p>
          <a:p>
            <a:pPr marL="228600" marR="0" lvl="0" indent="-228600" defTabSz="228600" eaLnBrk="1" fontAlgn="auto" latinLnBrk="0" hangingPunct="1">
              <a:lnSpc>
                <a:spcPct val="118000"/>
              </a:lnSpc>
              <a:spcBef>
                <a:spcPts val="0"/>
              </a:spcBef>
              <a:spcAft>
                <a:spcPts val="0"/>
              </a:spcAft>
              <a:buClrTx/>
              <a:buSzTx/>
              <a:buFontTx/>
              <a:buNone/>
              <a:tabLst/>
              <a:defRPr/>
            </a:pPr>
            <a:r>
              <a:rPr lang="zh-CN" altLang="en-US" sz="1200" b="0" i="0" dirty="0">
                <a:solidFill>
                  <a:srgbClr val="333333"/>
                </a:solidFill>
                <a:effectLst/>
                <a:latin typeface="Arial" panose="020B0604020202020204" pitchFamily="34" charset="0"/>
              </a:rPr>
              <a:t>涉及动态配置，通过</a:t>
            </a:r>
            <a:r>
              <a:rPr lang="en-US" altLang="zh-CN" sz="1200" b="0" i="0" dirty="0" err="1">
                <a:solidFill>
                  <a:srgbClr val="333333"/>
                </a:solidFill>
                <a:effectLst/>
                <a:latin typeface="Arial" panose="020B0604020202020204" pitchFamily="34" charset="0"/>
              </a:rPr>
              <a:t>tcs</a:t>
            </a:r>
            <a:r>
              <a:rPr lang="zh-CN" altLang="en-US" sz="1200" b="0" i="0" dirty="0">
                <a:solidFill>
                  <a:srgbClr val="333333"/>
                </a:solidFill>
                <a:effectLst/>
                <a:latin typeface="Arial" panose="020B0604020202020204" pitchFamily="34" charset="0"/>
              </a:rPr>
              <a:t>环境渲染客制化配置，</a:t>
            </a:r>
            <a:endParaRPr lang="en-US" altLang="zh-CN" sz="1200" b="0" i="0" dirty="0">
              <a:solidFill>
                <a:srgbClr val="333333"/>
              </a:solidFill>
              <a:effectLst/>
              <a:latin typeface="Arial" panose="020B0604020202020204" pitchFamily="34" charset="0"/>
            </a:endParaRPr>
          </a:p>
          <a:p>
            <a:pPr marL="228600" marR="0" lvl="0" indent="-228600" defTabSz="228600" eaLnBrk="1" fontAlgn="auto" latinLnBrk="0" hangingPunct="1">
              <a:lnSpc>
                <a:spcPct val="118000"/>
              </a:lnSpc>
              <a:spcBef>
                <a:spcPts val="0"/>
              </a:spcBef>
              <a:spcAft>
                <a:spcPts val="0"/>
              </a:spcAft>
              <a:buClrTx/>
              <a:buSzTx/>
              <a:buFontTx/>
              <a:buNone/>
              <a:tabLst/>
              <a:defRPr/>
            </a:pPr>
            <a:r>
              <a:rPr lang="zh-CN" altLang="en-US" sz="1200" b="0" i="0" dirty="0">
                <a:solidFill>
                  <a:srgbClr val="333333"/>
                </a:solidFill>
                <a:effectLst/>
                <a:latin typeface="Arial" panose="020B0604020202020204" pitchFamily="34" charset="0"/>
              </a:rPr>
              <a:t>以及软件包的构建，通过</a:t>
            </a:r>
            <a:r>
              <a:rPr lang="en-US" altLang="zh-CN" sz="1200" b="0" i="0" dirty="0">
                <a:solidFill>
                  <a:srgbClr val="333333"/>
                </a:solidFill>
                <a:effectLst/>
                <a:latin typeface="Arial" panose="020B0604020202020204" pitchFamily="34" charset="0"/>
              </a:rPr>
              <a:t>2.0</a:t>
            </a:r>
            <a:r>
              <a:rPr lang="zh-CN" altLang="en-US" sz="1200" b="0" i="0" dirty="0">
                <a:solidFill>
                  <a:srgbClr val="333333"/>
                </a:solidFill>
                <a:effectLst/>
                <a:latin typeface="Arial" panose="020B0604020202020204" pitchFamily="34" charset="0"/>
              </a:rPr>
              <a:t>流水线构建</a:t>
            </a:r>
            <a:r>
              <a:rPr lang="en-US" altLang="zh-CN" sz="1200" b="0" i="0" dirty="0">
                <a:solidFill>
                  <a:srgbClr val="333333"/>
                </a:solidFill>
                <a:effectLst/>
                <a:latin typeface="Arial" panose="020B0604020202020204" pitchFamily="34" charset="0"/>
              </a:rPr>
              <a:t>x86</a:t>
            </a:r>
            <a:r>
              <a:rPr lang="zh-CN" altLang="en-US" sz="1200" b="0" i="0" dirty="0">
                <a:solidFill>
                  <a:srgbClr val="333333"/>
                </a:solidFill>
                <a:effectLst/>
                <a:latin typeface="Arial" panose="020B0604020202020204" pitchFamily="34" charset="0"/>
              </a:rPr>
              <a:t>、</a:t>
            </a:r>
            <a:r>
              <a:rPr lang="en-US" altLang="zh-CN" sz="1200" b="0" i="0" dirty="0">
                <a:solidFill>
                  <a:srgbClr val="333333"/>
                </a:solidFill>
                <a:effectLst/>
                <a:latin typeface="Arial" panose="020B0604020202020204" pitchFamily="34" charset="0"/>
              </a:rPr>
              <a:t>arm</a:t>
            </a:r>
            <a:r>
              <a:rPr lang="zh-CN" altLang="en-US" sz="1200" b="0" i="0" dirty="0">
                <a:solidFill>
                  <a:srgbClr val="333333"/>
                </a:solidFill>
                <a:effectLst/>
                <a:latin typeface="Arial" panose="020B0604020202020204" pitchFamily="34" charset="0"/>
              </a:rPr>
              <a:t>软件包，及其依赖的软件包，</a:t>
            </a:r>
            <a:endParaRPr lang="en-US" altLang="zh-CN" sz="1200" b="0" i="0" dirty="0">
              <a:solidFill>
                <a:srgbClr val="333333"/>
              </a:solidFill>
              <a:effectLst/>
              <a:latin typeface="Arial" panose="020B0604020202020204" pitchFamily="34" charset="0"/>
            </a:endParaRPr>
          </a:p>
          <a:p>
            <a:pPr marL="228600" marR="0" lvl="0" indent="-228600" defTabSz="228600" eaLnBrk="1" fontAlgn="auto" latinLnBrk="0" hangingPunct="1">
              <a:lnSpc>
                <a:spcPct val="118000"/>
              </a:lnSpc>
              <a:spcBef>
                <a:spcPts val="0"/>
              </a:spcBef>
              <a:spcAft>
                <a:spcPts val="0"/>
              </a:spcAft>
              <a:buClrTx/>
              <a:buSzTx/>
              <a:buFontTx/>
              <a:buNone/>
              <a:tabLst/>
              <a:defRPr/>
            </a:pPr>
            <a:r>
              <a:rPr lang="zh-CN" altLang="en-US" sz="1200" b="0" i="0" dirty="0">
                <a:solidFill>
                  <a:srgbClr val="333333"/>
                </a:solidFill>
                <a:effectLst/>
                <a:latin typeface="Arial" panose="020B0604020202020204" pitchFamily="34" charset="0"/>
                <a:ea typeface="腾讯体 W7" panose="020C08030202040F0204" charset="-122"/>
                <a:cs typeface="Helvetica"/>
              </a:rPr>
              <a:t>镜像构建，</a:t>
            </a:r>
            <a:r>
              <a:rPr lang="zh-CN" altLang="en-US" sz="1200" b="0" i="0" dirty="0">
                <a:solidFill>
                  <a:srgbClr val="3F4A56"/>
                </a:solidFill>
                <a:effectLst/>
                <a:latin typeface="Helvetica Neue" panose="02000503000000020004" pitchFamily="2" charset="0"/>
              </a:rPr>
              <a:t>镜像是通过 </a:t>
            </a:r>
            <a:r>
              <a:rPr lang="en" altLang="zh-CN" sz="1200" b="0" i="0" dirty="0" err="1">
                <a:solidFill>
                  <a:srgbClr val="3F4A56"/>
                </a:solidFill>
                <a:effectLst/>
                <a:latin typeface="Helvetica Neue" panose="02000503000000020004" pitchFamily="2" charset="0"/>
              </a:rPr>
              <a:t>dockerfile</a:t>
            </a:r>
            <a:r>
              <a:rPr lang="en" altLang="zh-CN" sz="1200" b="0" i="0" dirty="0">
                <a:solidFill>
                  <a:srgbClr val="3F4A56"/>
                </a:solidFill>
                <a:effectLst/>
                <a:latin typeface="Helvetica Neue" panose="02000503000000020004" pitchFamily="2" charset="0"/>
              </a:rPr>
              <a:t> </a:t>
            </a:r>
            <a:r>
              <a:rPr lang="zh-CN" altLang="en-US" sz="1200" b="0" i="0" dirty="0">
                <a:solidFill>
                  <a:srgbClr val="3F4A56"/>
                </a:solidFill>
                <a:effectLst/>
                <a:latin typeface="Helvetica Neue" panose="02000503000000020004" pitchFamily="2" charset="0"/>
              </a:rPr>
              <a:t>构建的，此文件需要手动编写，符合标准的</a:t>
            </a:r>
            <a:r>
              <a:rPr lang="en" altLang="zh-CN" sz="1200" b="0" i="0" dirty="0" err="1">
                <a:solidFill>
                  <a:srgbClr val="3F4A56"/>
                </a:solidFill>
                <a:effectLst/>
                <a:latin typeface="Helvetica Neue" panose="02000503000000020004" pitchFamily="2" charset="0"/>
              </a:rPr>
              <a:t>Dockerfile</a:t>
            </a:r>
            <a:r>
              <a:rPr lang="zh-CN" altLang="en-US" sz="1200" b="0" i="0" dirty="0">
                <a:solidFill>
                  <a:srgbClr val="3F4A56"/>
                </a:solidFill>
                <a:effectLst/>
                <a:latin typeface="Helvetica Neue" panose="02000503000000020004" pitchFamily="2" charset="0"/>
              </a:rPr>
              <a:t>语法。</a:t>
            </a:r>
            <a:endParaRPr lang="en-US" altLang="zh-CN" sz="1200" b="0" i="0" dirty="0">
              <a:solidFill>
                <a:srgbClr val="3F4A56"/>
              </a:solidFill>
              <a:effectLst/>
              <a:latin typeface="Helvetica Neue" panose="02000503000000020004" pitchFamily="2" charset="0"/>
            </a:endParaRPr>
          </a:p>
          <a:p>
            <a:pPr marL="228600" marR="0" lvl="0" indent="-228600" defTabSz="228600" eaLnBrk="1" fontAlgn="auto" latinLnBrk="0" hangingPunct="1">
              <a:lnSpc>
                <a:spcPct val="118000"/>
              </a:lnSpc>
              <a:spcBef>
                <a:spcPts val="0"/>
              </a:spcBef>
              <a:spcAft>
                <a:spcPts val="0"/>
              </a:spcAft>
              <a:buClrTx/>
              <a:buSzTx/>
              <a:buFontTx/>
              <a:buNone/>
              <a:tabLst/>
              <a:defRPr/>
            </a:pPr>
            <a:r>
              <a:rPr lang="en-US" altLang="zh-CN" sz="1200" b="0" i="0" dirty="0">
                <a:solidFill>
                  <a:srgbClr val="3F4A56"/>
                </a:solidFill>
                <a:effectLst/>
                <a:latin typeface="Helvetica Neue" panose="02000503000000020004" pitchFamily="2" charset="0"/>
              </a:rPr>
              <a:t>shell</a:t>
            </a:r>
            <a:r>
              <a:rPr lang="zh-CN" altLang="en-US" sz="1200" b="0" i="0" dirty="0">
                <a:solidFill>
                  <a:srgbClr val="3F4A56"/>
                </a:solidFill>
                <a:effectLst/>
                <a:latin typeface="Helvetica Neue" panose="02000503000000020004" pitchFamily="2" charset="0"/>
              </a:rPr>
              <a:t>脚本编写，启动、健康检查等脚本适配。</a:t>
            </a:r>
            <a:endParaRPr lang="en-US" altLang="zh-CN" sz="1200" b="0" i="0" dirty="0">
              <a:solidFill>
                <a:srgbClr val="3F4A56"/>
              </a:solidFill>
              <a:effectLst/>
              <a:latin typeface="Helvetica Neue" panose="02000503000000020004" pitchFamily="2" charset="0"/>
            </a:endParaRPr>
          </a:p>
          <a:p>
            <a:pPr marL="228600" marR="0" lvl="0" indent="-228600" defTabSz="228600" eaLnBrk="1" fontAlgn="auto" latinLnBrk="0" hangingPunct="1">
              <a:lnSpc>
                <a:spcPct val="118000"/>
              </a:lnSpc>
              <a:spcBef>
                <a:spcPts val="0"/>
              </a:spcBef>
              <a:spcAft>
                <a:spcPts val="0"/>
              </a:spcAft>
              <a:buClrTx/>
              <a:buSzTx/>
              <a:buFontTx/>
              <a:buNone/>
              <a:tabLst/>
              <a:defRPr/>
            </a:pPr>
            <a:endParaRPr lang="en-US" altLang="zh-CN" sz="1200" b="0" i="0" dirty="0">
              <a:solidFill>
                <a:srgbClr val="3F4A56"/>
              </a:solidFill>
              <a:effectLst/>
              <a:latin typeface="Helvetica Neue" panose="02000503000000020004" pitchFamily="2" charset="0"/>
            </a:endParaRPr>
          </a:p>
          <a:p>
            <a:pPr marL="228600" marR="0" lvl="0" indent="-228600" defTabSz="228600" eaLnBrk="1" fontAlgn="auto" latinLnBrk="0" hangingPunct="1">
              <a:lnSpc>
                <a:spcPct val="118000"/>
              </a:lnSpc>
              <a:spcBef>
                <a:spcPts val="0"/>
              </a:spcBef>
              <a:spcAft>
                <a:spcPts val="0"/>
              </a:spcAft>
              <a:buClrTx/>
              <a:buSzTx/>
              <a:buFontTx/>
              <a:buNone/>
              <a:tabLst/>
              <a:defRPr/>
            </a:pPr>
            <a:r>
              <a:rPr lang="zh-CN" altLang="en-US" sz="1200" b="0" i="0" dirty="0">
                <a:solidFill>
                  <a:srgbClr val="3F4A56"/>
                </a:solidFill>
                <a:effectLst/>
                <a:latin typeface="Helvetica Neue" panose="02000503000000020004" pitchFamily="2" charset="0"/>
              </a:rPr>
              <a:t>这块的对接实现，也是</a:t>
            </a:r>
            <a:r>
              <a:rPr lang="en-US" altLang="zh-CN" sz="1200" b="0" i="0" dirty="0">
                <a:solidFill>
                  <a:srgbClr val="3F4A56"/>
                </a:solidFill>
                <a:effectLst/>
                <a:latin typeface="Helvetica Neue" panose="02000503000000020004" pitchFamily="2" charset="0"/>
              </a:rPr>
              <a:t>tcs230</a:t>
            </a:r>
            <a:r>
              <a:rPr lang="zh-CN" altLang="en-US" sz="1200" b="0" i="0" dirty="0">
                <a:solidFill>
                  <a:srgbClr val="3F4A56"/>
                </a:solidFill>
                <a:effectLst/>
                <a:latin typeface="Helvetica Neue" panose="02000503000000020004" pitchFamily="2" charset="0"/>
              </a:rPr>
              <a:t>版本开发运维工作的一个重要产出成果。</a:t>
            </a:r>
            <a:endParaRPr lang="en-US" altLang="zh-CN" sz="1200" b="0" i="0" dirty="0">
              <a:solidFill>
                <a:srgbClr val="3F4A56"/>
              </a:solidFill>
              <a:effectLst/>
              <a:latin typeface="Helvetica Neue" panose="02000503000000020004" pitchFamily="2" charset="0"/>
            </a:endParaRPr>
          </a:p>
          <a:p>
            <a:pPr marL="228600" marR="0" lvl="0" indent="-228600" defTabSz="228600" eaLnBrk="1" fontAlgn="auto" latinLnBrk="0" hangingPunct="1">
              <a:lnSpc>
                <a:spcPct val="118000"/>
              </a:lnSpc>
              <a:spcBef>
                <a:spcPts val="0"/>
              </a:spcBef>
              <a:spcAft>
                <a:spcPts val="0"/>
              </a:spcAft>
              <a:buClrTx/>
              <a:buSzTx/>
              <a:buFontTx/>
              <a:buNone/>
              <a:tabLst/>
              <a:defRPr/>
            </a:pPr>
            <a:endParaRPr lang="en-US" altLang="zh-CN" sz="1200" b="0" i="0" dirty="0">
              <a:solidFill>
                <a:srgbClr val="3F4A56"/>
              </a:solidFill>
              <a:effectLst/>
              <a:latin typeface="Helvetica Neue" panose="02000503000000020004" pitchFamily="2" charset="0"/>
            </a:endParaRPr>
          </a:p>
          <a:p>
            <a:pPr marL="228600" marR="0" lvl="0" indent="-228600" defTabSz="228600" eaLnBrk="1" fontAlgn="auto" latinLnBrk="0" hangingPunct="1">
              <a:lnSpc>
                <a:spcPct val="118000"/>
              </a:lnSpc>
              <a:spcBef>
                <a:spcPts val="0"/>
              </a:spcBef>
              <a:spcAft>
                <a:spcPts val="0"/>
              </a:spcAft>
              <a:buClrTx/>
              <a:buSzTx/>
              <a:buFontTx/>
              <a:buNone/>
              <a:tabLst/>
              <a:defRPr/>
            </a:pPr>
            <a:endParaRPr lang="zh-CN" altLang="en-US" sz="900" dirty="0">
              <a:solidFill>
                <a:srgbClr val="FF0000"/>
              </a:solidFill>
              <a:ea typeface="腾讯体 W7" panose="020C08030202040F0204" charset="-122"/>
              <a:cs typeface="Helvetica"/>
            </a:endParaRPr>
          </a:p>
          <a:p>
            <a:pPr marL="228600" indent="-228600"/>
            <a:endParaRPr lang="zh-CN" altLang="en-US" dirty="0"/>
          </a:p>
        </p:txBody>
      </p:sp>
    </p:spTree>
    <p:extLst>
      <p:ext uri="{BB962C8B-B14F-4D97-AF65-F5344CB8AC3E}">
        <p14:creationId xmlns:p14="http://schemas.microsoft.com/office/powerpoint/2010/main" val="3576115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最后，方法论总结；</a:t>
            </a:r>
            <a:endParaRPr lang="en-US" altLang="zh-CN" dirty="0"/>
          </a:p>
          <a:p>
            <a:r>
              <a:rPr lang="zh-CN" altLang="en-US" dirty="0"/>
              <a:t>首先，日常工作中，规范开发流程，加强接口自测，建立值班制度；</a:t>
            </a:r>
            <a:endParaRPr lang="en-US" altLang="zh-CN" dirty="0"/>
          </a:p>
          <a:p>
            <a:r>
              <a:rPr lang="zh-CN" altLang="en-US" dirty="0"/>
              <a:t>其次，通过服务监控、云哨告警等机制，及时发现问题；</a:t>
            </a:r>
            <a:endParaRPr lang="en-US" altLang="zh-CN" dirty="0"/>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dirty="0"/>
              <a:t>然后，建立完善的快速恢复策略，</a:t>
            </a:r>
            <a:r>
              <a:rPr kumimoji="0" lang="zh-CN" altLang="en-US" sz="11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有变更，先回滚，</a:t>
            </a:r>
            <a:r>
              <a:rPr lang="zh-CN" altLang="en-US" sz="1100" dirty="0"/>
              <a:t>一键恢复脚本等机制</a:t>
            </a:r>
            <a:endParaRPr lang="en-US" altLang="zh-CN" sz="1100" dirty="0"/>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sz="1100" dirty="0"/>
              <a:t>最后，问题复盘，主要从根因分析、补救方案，改进落地</a:t>
            </a:r>
            <a:r>
              <a:rPr lang="en-US" altLang="zh-CN" sz="1100" dirty="0"/>
              <a:t>3</a:t>
            </a:r>
            <a:r>
              <a:rPr lang="zh-CN" altLang="en-US" sz="1100" dirty="0"/>
              <a:t>个方面进行问题复盘。</a:t>
            </a:r>
            <a:endParaRPr lang="en-US" altLang="zh-CN" sz="1100" dirty="0"/>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sz="1100" dirty="0"/>
              <a:t>形成一套及时发现问题、分析问题、解决问题 内部直接闭环的方法理论。</a:t>
            </a:r>
            <a:endParaRPr lang="en-US" altLang="zh-CN" sz="1100" dirty="0"/>
          </a:p>
        </p:txBody>
      </p:sp>
    </p:spTree>
    <p:extLst>
      <p:ext uri="{BB962C8B-B14F-4D97-AF65-F5344CB8AC3E}">
        <p14:creationId xmlns:p14="http://schemas.microsoft.com/office/powerpoint/2010/main" val="41366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r>
              <a:rPr lang="zh-CN" altLang="en-US" dirty="0"/>
              <a:t>请申请人多描述自己的工作中或者取得的成绩中发挥的作用及影响力，而不是介绍团队的成绩；</a:t>
            </a:r>
          </a:p>
          <a:p>
            <a:pPr marL="228600" indent="-228600"/>
            <a:r>
              <a:rPr lang="zh-CN" altLang="en-US" dirty="0"/>
              <a:t>申请人可重点描述自己在某个项目中是如何克服困难，如何影响他人，从而取得最后效果的。</a:t>
            </a:r>
          </a:p>
          <a:p>
            <a:endParaRPr lang="zh-CN" altLang="en-US" dirty="0"/>
          </a:p>
        </p:txBody>
      </p:sp>
    </p:spTree>
    <p:extLst>
      <p:ext uri="{BB962C8B-B14F-4D97-AF65-F5344CB8AC3E}">
        <p14:creationId xmlns:p14="http://schemas.microsoft.com/office/powerpoint/2010/main" val="3320204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36269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答辩承诺书</a:t>
            </a:r>
          </a:p>
        </p:txBody>
      </p:sp>
    </p:spTree>
    <p:extLst>
      <p:ext uri="{BB962C8B-B14F-4D97-AF65-F5344CB8AC3E}">
        <p14:creationId xmlns:p14="http://schemas.microsoft.com/office/powerpoint/2010/main" val="4037050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8600" rtl="0" eaLnBrk="1" fontAlgn="auto" latinLnBrk="0" hangingPunct="1">
              <a:lnSpc>
                <a:spcPct val="118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rPr>
              <a:t>重点项目概览：让评委对个人的工作有全局认知，可结合能力举证表内容展开</a:t>
            </a:r>
            <a:endParaRPr lang="zh-CN" altLang="en-US" dirty="0"/>
          </a:p>
          <a:p>
            <a:endParaRPr lang="zh-CN" altLang="en-US" dirty="0"/>
          </a:p>
        </p:txBody>
      </p:sp>
    </p:spTree>
    <p:extLst>
      <p:ext uri="{BB962C8B-B14F-4D97-AF65-F5344CB8AC3E}">
        <p14:creationId xmlns:p14="http://schemas.microsoft.com/office/powerpoint/2010/main" val="2114638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r>
              <a:rPr lang="zh-CN" altLang="en-US" dirty="0"/>
              <a:t>请申请人多描述自己的工作中或者取得的成绩中发挥的作用及影响力，而不是介绍团队的成绩；</a:t>
            </a:r>
          </a:p>
          <a:p>
            <a:pPr marL="228600" indent="-228600"/>
            <a:r>
              <a:rPr lang="zh-CN" altLang="en-US" dirty="0"/>
              <a:t>申请人可重点描述自己在某个项目中是如何克服困难，如何影响他人，从而取得最后效果的。</a:t>
            </a:r>
          </a:p>
          <a:p>
            <a:endParaRPr lang="zh-CN" altLang="en-US" dirty="0"/>
          </a:p>
        </p:txBody>
      </p:sp>
    </p:spTree>
    <p:extLst>
      <p:ext uri="{BB962C8B-B14F-4D97-AF65-F5344CB8AC3E}">
        <p14:creationId xmlns:p14="http://schemas.microsoft.com/office/powerpoint/2010/main" val="102005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r>
              <a:rPr lang="zh-CN" altLang="en-US" dirty="0"/>
              <a:t>请申请人多描述自己的工作中或者取得的成绩中发挥的作用及影响力，而不是介绍团队的成绩；</a:t>
            </a:r>
          </a:p>
          <a:p>
            <a:pPr marL="228600" indent="-228600"/>
            <a:r>
              <a:rPr lang="zh-CN" altLang="en-US" dirty="0"/>
              <a:t>申请人可重点描述自己在某个项目中是如何克服困难，如何影响他人，从而取得最后效果的。</a:t>
            </a:r>
          </a:p>
          <a:p>
            <a:endParaRPr lang="zh-CN" altLang="en-US" dirty="0"/>
          </a:p>
        </p:txBody>
      </p:sp>
    </p:spTree>
    <p:extLst>
      <p:ext uri="{BB962C8B-B14F-4D97-AF65-F5344CB8AC3E}">
        <p14:creationId xmlns:p14="http://schemas.microsoft.com/office/powerpoint/2010/main" val="272034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整个答辩内容围绕以下</a:t>
            </a:r>
            <a:r>
              <a:rPr kumimoji="1" lang="en-US" altLang="zh-CN" dirty="0"/>
              <a:t>4</a:t>
            </a:r>
            <a:r>
              <a:rPr kumimoji="1" lang="zh-CN" altLang="en-US" dirty="0"/>
              <a:t>点进行阐述。</a:t>
            </a:r>
            <a:endParaRPr kumimoji="1" lang="en-US" altLang="zh-CN" dirty="0"/>
          </a:p>
        </p:txBody>
      </p:sp>
    </p:spTree>
    <p:extLst>
      <p:ext uri="{BB962C8B-B14F-4D97-AF65-F5344CB8AC3E}">
        <p14:creationId xmlns:p14="http://schemas.microsoft.com/office/powerpoint/2010/main" val="311819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50000"/>
              </a:lnSpc>
              <a:defRPr/>
            </a:pPr>
            <a:r>
              <a:rPr kumimoji="1" lang="zh-CN" altLang="en-US" dirty="0"/>
              <a:t>第一部分是个人成长经历，</a:t>
            </a:r>
            <a:endParaRPr kumimoji="1" lang="en-US" altLang="zh-CN" dirty="0"/>
          </a:p>
          <a:p>
            <a:pPr algn="l">
              <a:lnSpc>
                <a:spcPct val="150000"/>
              </a:lnSpc>
              <a:defRPr/>
            </a:pPr>
            <a:r>
              <a:rPr kumimoji="1" lang="en-US" altLang="zh-CN" dirty="0"/>
              <a:t>15</a:t>
            </a:r>
            <a:r>
              <a:rPr kumimoji="1" lang="zh-CN" altLang="en-US" dirty="0"/>
              <a:t>年本科毕业于华东理工大学，</a:t>
            </a:r>
            <a:endParaRPr kumimoji="1" lang="en-US" altLang="zh-CN" dirty="0"/>
          </a:p>
          <a:p>
            <a:pPr algn="l">
              <a:lnSpc>
                <a:spcPct val="150000"/>
              </a:lnSpc>
              <a:defRPr/>
            </a:pPr>
            <a:r>
              <a:rPr kumimoji="1" lang="en-US" altLang="zh-CN" dirty="0"/>
              <a:t>17</a:t>
            </a:r>
            <a:r>
              <a:rPr kumimoji="1" lang="zh-CN" altLang="en-US" dirty="0"/>
              <a:t>年就职于</a:t>
            </a:r>
            <a:r>
              <a:rPr kumimoji="1" lang="en-US" altLang="zh-CN" dirty="0"/>
              <a:t>...</a:t>
            </a:r>
            <a:r>
              <a:rPr kumimoji="1" lang="zh-CN" altLang="en-US" dirty="0"/>
              <a:t>，</a:t>
            </a:r>
            <a:endParaRPr kumimoji="1" lang="en-US" altLang="zh-CN" dirty="0"/>
          </a:p>
          <a:p>
            <a:pPr algn="l">
              <a:lnSpc>
                <a:spcPct val="150000"/>
              </a:lnSpc>
              <a:defRPr/>
            </a:pPr>
            <a:r>
              <a:rPr kumimoji="1" lang="en-US" altLang="zh-CN" dirty="0"/>
              <a:t>19</a:t>
            </a:r>
            <a:r>
              <a:rPr kumimoji="1" lang="zh-CN" altLang="en-US" dirty="0"/>
              <a:t>年就职于</a:t>
            </a:r>
            <a:r>
              <a:rPr kumimoji="1" lang="en-US" altLang="zh-CN" dirty="0"/>
              <a:t>...,</a:t>
            </a:r>
          </a:p>
          <a:p>
            <a:pPr algn="l">
              <a:lnSpc>
                <a:spcPct val="150000"/>
              </a:lnSpc>
              <a:defRPr/>
            </a:pPr>
            <a:r>
              <a:rPr kumimoji="1" lang="en-US" altLang="zh-CN" dirty="0"/>
              <a:t>21</a:t>
            </a:r>
            <a:r>
              <a:rPr kumimoji="1" lang="zh-CN" altLang="en-US" dirty="0"/>
              <a:t>加入腾讯云科技（武汉团队）</a:t>
            </a:r>
            <a:r>
              <a:rPr kumimoji="1" lang="en-US" altLang="zh-CN" dirty="0"/>
              <a:t>...</a:t>
            </a:r>
            <a:endParaRPr kumimoji="1" lang="zh-CN" altLang="en-US" dirty="0"/>
          </a:p>
        </p:txBody>
      </p:sp>
    </p:spTree>
    <p:extLst>
      <p:ext uri="{BB962C8B-B14F-4D97-AF65-F5344CB8AC3E}">
        <p14:creationId xmlns:p14="http://schemas.microsoft.com/office/powerpoint/2010/main" val="3227151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kern="0" dirty="0">
                <a:effectLst/>
                <a:latin typeface="-apple-system-font"/>
                <a:ea typeface="宋体" panose="02010600030101010101" pitchFamily="2" charset="-122"/>
                <a:cs typeface="宋体" panose="02010600030101010101" pitchFamily="2" charset="-122"/>
              </a:rPr>
              <a:t>首先，简单介绍一下</a:t>
            </a:r>
            <a:r>
              <a:rPr lang="en-US" altLang="zh-CN" sz="1800" kern="0" dirty="0">
                <a:effectLst/>
                <a:latin typeface="-apple-system-font"/>
                <a:ea typeface="宋体" panose="02010600030101010101" pitchFamily="2" charset="-122"/>
                <a:cs typeface="宋体" panose="02010600030101010101" pitchFamily="2" charset="-122"/>
              </a:rPr>
              <a:t>TSF</a:t>
            </a:r>
            <a:r>
              <a:rPr lang="zh-CN" altLang="en-US" sz="1800" kern="0" dirty="0">
                <a:effectLst/>
                <a:latin typeface="-apple-system-font"/>
                <a:ea typeface="宋体" panose="02010600030101010101" pitchFamily="2" charset="-122"/>
                <a:cs typeface="宋体" panose="02010600030101010101" pitchFamily="2" charset="-122"/>
              </a:rPr>
              <a:t>，</a:t>
            </a:r>
            <a:endParaRPr lang="en-US" altLang="zh-CN" sz="1800" kern="0" dirty="0">
              <a:effectLst/>
              <a:latin typeface="-apple-system-font"/>
              <a:ea typeface="宋体" panose="02010600030101010101" pitchFamily="2" charset="-122"/>
              <a:cs typeface="宋体" panose="02010600030101010101" pitchFamily="2" charset="-122"/>
            </a:endParaRPr>
          </a:p>
          <a:p>
            <a:pPr algn="l"/>
            <a:endParaRPr lang="en-US" altLang="zh-CN" sz="1800" kern="0" dirty="0">
              <a:effectLst/>
              <a:latin typeface="-apple-system-font"/>
              <a:ea typeface="宋体" panose="02010600030101010101" pitchFamily="2" charset="-122"/>
              <a:cs typeface="宋体" panose="02010600030101010101" pitchFamily="2" charset="-122"/>
            </a:endParaRPr>
          </a:p>
          <a:p>
            <a:pPr algn="l"/>
            <a:r>
              <a:rPr lang="en-US" altLang="zh-CN" sz="1800" kern="0" dirty="0">
                <a:effectLst/>
                <a:latin typeface="-apple-system-font"/>
                <a:ea typeface="宋体" panose="02010600030101010101" pitchFamily="2" charset="-122"/>
                <a:cs typeface="宋体" panose="02010600030101010101" pitchFamily="2" charset="-122"/>
              </a:rPr>
              <a:t>TSF</a:t>
            </a:r>
            <a:r>
              <a:rPr lang="zh-CN" altLang="en-US" sz="1800" kern="0" dirty="0">
                <a:effectLst/>
                <a:latin typeface="-apple-system-font"/>
                <a:ea typeface="宋体" panose="02010600030101010101" pitchFamily="2" charset="-122"/>
                <a:cs typeface="宋体" panose="02010600030101010101" pitchFamily="2" charset="-122"/>
              </a:rPr>
              <a:t>是一个围绕应用和微服务的</a:t>
            </a:r>
            <a:r>
              <a:rPr lang="en-US" altLang="zh-CN" sz="1800" kern="0" dirty="0" err="1">
                <a:effectLst/>
                <a:latin typeface="-apple-system-font"/>
                <a:ea typeface="宋体" panose="02010600030101010101" pitchFamily="2" charset="-122"/>
                <a:cs typeface="宋体" panose="02010600030101010101" pitchFamily="2" charset="-122"/>
              </a:rPr>
              <a:t>paas</a:t>
            </a:r>
            <a:r>
              <a:rPr lang="zh-CN" altLang="en-US" sz="1800" kern="0" dirty="0">
                <a:effectLst/>
                <a:latin typeface="-apple-system-font"/>
                <a:ea typeface="宋体" panose="02010600030101010101" pitchFamily="2" charset="-122"/>
                <a:cs typeface="宋体" panose="02010600030101010101" pitchFamily="2" charset="-122"/>
              </a:rPr>
              <a:t>平台，</a:t>
            </a:r>
            <a:r>
              <a:rPr lang="zh-CN" altLang="zh-CN" sz="1800" kern="0" dirty="0">
                <a:effectLst/>
                <a:latin typeface="-apple-system-font"/>
                <a:ea typeface="宋体" panose="02010600030101010101" pitchFamily="2" charset="-122"/>
                <a:cs typeface="宋体" panose="02010600030101010101" pitchFamily="2" charset="-122"/>
              </a:rPr>
              <a:t>其核心功能主要包括：</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apple-system-font"/>
                <a:ea typeface="宋体" panose="02010600030101010101" pitchFamily="2" charset="-122"/>
                <a:cs typeface="宋体" panose="02010600030101010101" pitchFamily="2" charset="-122"/>
              </a:rPr>
              <a:t>1</a:t>
            </a:r>
            <a:r>
              <a:rPr lang="zh-CN" altLang="zh-CN" sz="1800" kern="0" dirty="0">
                <a:effectLst/>
                <a:latin typeface="-apple-system-font"/>
                <a:ea typeface="宋体" panose="02010600030101010101" pitchFamily="2" charset="-122"/>
                <a:cs typeface="宋体" panose="02010600030101010101" pitchFamily="2" charset="-122"/>
              </a:rPr>
              <a:t>、兼容多种开源微服务框架（</a:t>
            </a:r>
            <a:r>
              <a:rPr lang="en-US" altLang="zh-CN" sz="1800" kern="0" dirty="0">
                <a:effectLst/>
                <a:latin typeface="-apple-system-font"/>
                <a:ea typeface="宋体" panose="02010600030101010101" pitchFamily="2" charset="-122"/>
                <a:cs typeface="宋体" panose="02010600030101010101" pitchFamily="2" charset="-122"/>
              </a:rPr>
              <a:t>Spring Cloud</a:t>
            </a:r>
            <a:r>
              <a:rPr lang="zh-CN" altLang="zh-CN" sz="1800" kern="0" dirty="0">
                <a:effectLst/>
                <a:latin typeface="-apple-system-font"/>
                <a:ea typeface="宋体" panose="02010600030101010101" pitchFamily="2" charset="-122"/>
                <a:cs typeface="宋体" panose="02010600030101010101" pitchFamily="2" charset="-122"/>
              </a:rPr>
              <a:t>、</a:t>
            </a:r>
            <a:r>
              <a:rPr lang="en-US" altLang="zh-CN" sz="1800" kern="0" dirty="0">
                <a:effectLst/>
                <a:latin typeface="-apple-system-font"/>
                <a:ea typeface="宋体" panose="02010600030101010101" pitchFamily="2" charset="-122"/>
                <a:cs typeface="宋体" panose="02010600030101010101" pitchFamily="2" charset="-122"/>
              </a:rPr>
              <a:t>Dubbo</a:t>
            </a:r>
            <a:r>
              <a:rPr lang="zh-CN" altLang="zh-CN" sz="1800" kern="0" dirty="0">
                <a:effectLst/>
                <a:latin typeface="-apple-system-font"/>
                <a:ea typeface="宋体" panose="02010600030101010101" pitchFamily="2" charset="-122"/>
                <a:cs typeface="宋体" panose="02010600030101010101" pitchFamily="2" charset="-122"/>
              </a:rPr>
              <a:t>、</a:t>
            </a:r>
            <a:r>
              <a:rPr lang="en-US" altLang="zh-CN" sz="1800" kern="0" dirty="0" err="1">
                <a:effectLst/>
                <a:latin typeface="-apple-system-font"/>
                <a:ea typeface="宋体" panose="02010600030101010101" pitchFamily="2" charset="-122"/>
                <a:cs typeface="宋体" panose="02010600030101010101" pitchFamily="2" charset="-122"/>
              </a:rPr>
              <a:t>ServiceMesh</a:t>
            </a:r>
            <a:r>
              <a:rPr lang="zh-CN" altLang="zh-CN" sz="1800" kern="0" dirty="0">
                <a:effectLst/>
                <a:latin typeface="-apple-system-font"/>
                <a:ea typeface="宋体" panose="02010600030101010101" pitchFamily="2" charset="-122"/>
                <a:cs typeface="宋体" panose="02010600030101010101" pitchFamily="2" charset="-122"/>
              </a:rPr>
              <a:t>等）；</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apple-system-font"/>
                <a:ea typeface="宋体" panose="02010600030101010101" pitchFamily="2" charset="-122"/>
                <a:cs typeface="宋体" panose="02010600030101010101" pitchFamily="2" charset="-122"/>
              </a:rPr>
              <a:t>2</a:t>
            </a:r>
            <a:r>
              <a:rPr lang="zh-CN" altLang="zh-CN" sz="1800" kern="0" dirty="0">
                <a:effectLst/>
                <a:latin typeface="-apple-system-font"/>
                <a:ea typeface="宋体" panose="02010600030101010101" pitchFamily="2" charset="-122"/>
                <a:cs typeface="宋体" panose="02010600030101010101" pitchFamily="2" charset="-122"/>
              </a:rPr>
              <a:t>、还支持</a:t>
            </a:r>
            <a:r>
              <a:rPr lang="en-US" altLang="zh-CN" sz="1800" kern="0" dirty="0">
                <a:effectLst/>
                <a:latin typeface="-apple-system-font"/>
                <a:ea typeface="宋体" panose="02010600030101010101" pitchFamily="2" charset="-122"/>
                <a:cs typeface="宋体" panose="02010600030101010101" pitchFamily="2" charset="-122"/>
              </a:rPr>
              <a:t>API</a:t>
            </a:r>
            <a:r>
              <a:rPr lang="zh-CN" altLang="zh-CN" sz="1800" kern="0" dirty="0">
                <a:effectLst/>
                <a:latin typeface="-apple-system-font"/>
                <a:ea typeface="宋体" panose="02010600030101010101" pitchFamily="2" charset="-122"/>
                <a:cs typeface="宋体" panose="02010600030101010101" pitchFamily="2" charset="-122"/>
              </a:rPr>
              <a:t>级别的服务治理能力，包括服务注册与发现、服务鉴权、服务限流、服务编排等基础服务治理能力；</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apple-system-font"/>
                <a:ea typeface="宋体" panose="02010600030101010101" pitchFamily="2" charset="-122"/>
                <a:cs typeface="宋体" panose="02010600030101010101" pitchFamily="2" charset="-122"/>
              </a:rPr>
              <a:t>3</a:t>
            </a:r>
            <a:r>
              <a:rPr lang="zh-CN" altLang="zh-CN" sz="1800" kern="0" dirty="0">
                <a:effectLst/>
                <a:latin typeface="-apple-system-font"/>
                <a:ea typeface="宋体" panose="02010600030101010101" pitchFamily="2" charset="-122"/>
                <a:cs typeface="宋体" panose="02010600030101010101" pitchFamily="2" charset="-122"/>
              </a:rPr>
              <a:t>、</a:t>
            </a:r>
            <a:r>
              <a:rPr lang="zh-CN" altLang="en-US" sz="1800" kern="0" dirty="0">
                <a:effectLst/>
                <a:latin typeface="-apple-system-font"/>
                <a:ea typeface="宋体" panose="02010600030101010101" pitchFamily="2" charset="-122"/>
                <a:cs typeface="宋体" panose="02010600030101010101" pitchFamily="2" charset="-122"/>
              </a:rPr>
              <a:t>以及</a:t>
            </a:r>
            <a:r>
              <a:rPr lang="en-US" altLang="zh-CN" sz="1800" kern="0" dirty="0" err="1">
                <a:effectLst/>
                <a:latin typeface="-apple-system-font"/>
                <a:ea typeface="宋体" panose="02010600030101010101" pitchFamily="2" charset="-122"/>
                <a:cs typeface="宋体" panose="02010600030101010101" pitchFamily="2" charset="-122"/>
              </a:rPr>
              <a:t>devops</a:t>
            </a:r>
            <a:r>
              <a:rPr lang="zh-CN" altLang="en-US" sz="1800" kern="0" dirty="0">
                <a:effectLst/>
                <a:latin typeface="-apple-system-font"/>
                <a:ea typeface="宋体" panose="02010600030101010101" pitchFamily="2" charset="-122"/>
                <a:cs typeface="宋体" panose="02010600030101010101" pitchFamily="2" charset="-122"/>
              </a:rPr>
              <a:t>开发与运维一体化</a:t>
            </a:r>
            <a:r>
              <a:rPr lang="zh-CN" altLang="zh-CN" sz="1800" kern="0" dirty="0">
                <a:effectLst/>
                <a:latin typeface="-apple-system-font"/>
                <a:ea typeface="宋体" panose="02010600030101010101" pitchFamily="2" charset="-122"/>
                <a:cs typeface="宋体" panose="02010600030101010101" pitchFamily="2" charset="-122"/>
              </a:rPr>
              <a: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altLang="zh-CN" sz="1800" kern="0" dirty="0">
                <a:effectLst/>
                <a:latin typeface="-apple-system-font"/>
                <a:ea typeface="宋体" panose="02010600030101010101" pitchFamily="2" charset="-122"/>
                <a:cs typeface="宋体" panose="02010600030101010101" pitchFamily="2" charset="-122"/>
              </a:rPr>
              <a:t>4</a:t>
            </a:r>
            <a:r>
              <a:rPr lang="zh-CN" altLang="zh-CN" sz="1800" kern="0" dirty="0">
                <a:effectLst/>
                <a:latin typeface="-apple-system-font"/>
                <a:ea typeface="宋体" panose="02010600030101010101" pitchFamily="2" charset="-122"/>
                <a:cs typeface="宋体" panose="02010600030101010101" pitchFamily="2" charset="-122"/>
              </a:rPr>
              <a:t>、同时还提供多维度的数据化运营，包括业务日志、服务依赖拓扑图、调用链详情、监控告警等多项应用监控数据。</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endParaRPr lang="en-US" altLang="zh-CN" sz="1800" kern="0" dirty="0">
              <a:effectLst/>
              <a:latin typeface="-apple-system-font"/>
              <a:ea typeface="宋体" panose="02010600030101010101" pitchFamily="2" charset="-122"/>
              <a:cs typeface="宋体" panose="02010600030101010101" pitchFamily="2" charset="-122"/>
            </a:endParaRPr>
          </a:p>
          <a:p>
            <a:pPr algn="l"/>
            <a:r>
              <a:rPr lang="en-US" altLang="zh-CN" sz="1800" kern="0" dirty="0">
                <a:effectLst/>
                <a:latin typeface="-apple-system-font"/>
                <a:ea typeface="宋体" panose="02010600030101010101" pitchFamily="2" charset="-122"/>
                <a:cs typeface="宋体" panose="02010600030101010101" pitchFamily="2" charset="-122"/>
              </a:rPr>
              <a:t>TSF</a:t>
            </a:r>
            <a:r>
              <a:rPr lang="zh-CN" altLang="zh-CN" sz="1800" kern="0" dirty="0">
                <a:effectLst/>
                <a:latin typeface="-apple-system-font"/>
                <a:ea typeface="宋体" panose="02010600030101010101" pitchFamily="2" charset="-122"/>
                <a:cs typeface="宋体" panose="02010600030101010101" pitchFamily="2" charset="-122"/>
              </a:rPr>
              <a:t>主要分为</a:t>
            </a:r>
            <a:r>
              <a:rPr lang="en-US" altLang="zh-CN" sz="1800" kern="0" dirty="0">
                <a:effectLst/>
                <a:latin typeface="-apple-system-font"/>
                <a:ea typeface="宋体" panose="02010600030101010101" pitchFamily="2" charset="-122"/>
                <a:cs typeface="宋体" panose="02010600030101010101" pitchFamily="2" charset="-122"/>
              </a:rPr>
              <a:t>5</a:t>
            </a:r>
            <a:r>
              <a:rPr lang="zh-CN" altLang="zh-CN" sz="1800" kern="0" dirty="0">
                <a:effectLst/>
                <a:latin typeface="-apple-system-font"/>
                <a:ea typeface="宋体" panose="02010600030101010101" pitchFamily="2" charset="-122"/>
                <a:cs typeface="宋体" panose="02010600030101010101" pitchFamily="2" charset="-122"/>
              </a:rPr>
              <a:t>个部分</a:t>
            </a:r>
            <a:r>
              <a:rPr lang="en-US" altLang="zh-CN" sz="1800" kern="0" dirty="0">
                <a:effectLst/>
                <a:latin typeface="-apple-system-font"/>
                <a:ea typeface="宋体" panose="02010600030101010101" pitchFamily="2" charset="-122"/>
                <a:cs typeface="宋体" panose="02010600030101010101" pitchFamily="2" charset="-122"/>
              </a:rPr>
              <a:t>…</a:t>
            </a:r>
            <a:r>
              <a:rPr lang="zh-CN" altLang="zh-CN" sz="1800" kern="0" dirty="0">
                <a:effectLst/>
                <a:latin typeface="-apple-system-font"/>
                <a:ea typeface="宋体" panose="02010600030101010101" pitchFamily="2" charset="-122"/>
                <a:cs typeface="宋体" panose="02010600030101010101" pitchFamily="2" charset="-122"/>
              </a:rPr>
              <a:t>，</a:t>
            </a:r>
            <a:r>
              <a:rPr lang="en-US" altLang="zh-CN" sz="1800" kern="0" dirty="0" err="1">
                <a:effectLst/>
                <a:latin typeface="-apple-system-font"/>
                <a:ea typeface="宋体" panose="02010600030101010101" pitchFamily="2" charset="-122"/>
                <a:cs typeface="宋体" panose="02010600030101010101" pitchFamily="2" charset="-122"/>
              </a:rPr>
              <a:t>tsf</a:t>
            </a:r>
            <a:r>
              <a:rPr lang="zh-CN" altLang="zh-CN" sz="1800" kern="0" dirty="0">
                <a:effectLst/>
                <a:latin typeface="-apple-system-font"/>
                <a:ea typeface="宋体" panose="02010600030101010101" pitchFamily="2" charset="-122"/>
                <a:cs typeface="宋体" panose="02010600030101010101" pitchFamily="2" charset="-122"/>
              </a:rPr>
              <a:t>依托</a:t>
            </a:r>
            <a:r>
              <a:rPr lang="en-US" altLang="zh-CN" sz="1800" kern="0" dirty="0" err="1">
                <a:effectLst/>
                <a:latin typeface="-apple-system-font"/>
                <a:ea typeface="宋体" panose="02010600030101010101" pitchFamily="2" charset="-122"/>
                <a:cs typeface="宋体" panose="02010600030101010101" pitchFamily="2" charset="-122"/>
              </a:rPr>
              <a:t>tcs</a:t>
            </a:r>
            <a:r>
              <a:rPr lang="zh-CN" altLang="zh-CN" sz="1800" kern="0" dirty="0">
                <a:effectLst/>
                <a:latin typeface="-apple-system-font"/>
                <a:ea typeface="宋体" panose="02010600030101010101" pitchFamily="2" charset="-122"/>
                <a:cs typeface="宋体" panose="02010600030101010101" pitchFamily="2" charset="-122"/>
              </a:rPr>
              <a:t>底座部署运行，依赖其网络环境、</a:t>
            </a:r>
            <a:r>
              <a:rPr lang="en-US" altLang="zh-CN" sz="1800" kern="0" dirty="0">
                <a:effectLst/>
                <a:latin typeface="-apple-system-font"/>
                <a:ea typeface="宋体" panose="02010600030101010101" pitchFamily="2" charset="-122"/>
                <a:cs typeface="宋体" panose="02010600030101010101" pitchFamily="2" charset="-122"/>
              </a:rPr>
              <a:t>MariaDB</a:t>
            </a:r>
            <a:r>
              <a:rPr lang="zh-CN" altLang="zh-CN" sz="1800" kern="0" dirty="0">
                <a:effectLst/>
                <a:latin typeface="-apple-system-font"/>
                <a:ea typeface="宋体" panose="02010600030101010101" pitchFamily="2" charset="-122"/>
                <a:cs typeface="宋体" panose="02010600030101010101" pitchFamily="2" charset="-122"/>
              </a:rPr>
              <a:t>、容器服务等</a:t>
            </a:r>
            <a:r>
              <a:rPr lang="zh-CN" altLang="en-US" sz="1800" kern="0" dirty="0">
                <a:effectLst/>
                <a:latin typeface="-apple-system-font"/>
                <a:ea typeface="宋体" panose="02010600030101010101" pitchFamily="2" charset="-122"/>
                <a:cs typeface="宋体" panose="02010600030101010101" pitchFamily="2" charset="-122"/>
              </a:rPr>
              <a:t>中间件产品。</a:t>
            </a:r>
            <a:endParaRPr lang="en-US" altLang="zh-CN" sz="1800" kern="0" dirty="0">
              <a:effectLst/>
              <a:latin typeface="-apple-system-font"/>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71041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228600" eaLnBrk="1" fontAlgn="auto" latinLnBrk="0" hangingPunct="1">
              <a:lnSpc>
                <a:spcPct val="118000"/>
              </a:lnSpc>
              <a:spcBef>
                <a:spcPts val="0"/>
              </a:spcBef>
              <a:spcAft>
                <a:spcPts val="0"/>
              </a:spcAft>
              <a:buClrTx/>
              <a:buSzTx/>
              <a:buFontTx/>
              <a:buNone/>
              <a:tabLst/>
              <a:defRPr/>
            </a:pPr>
            <a:r>
              <a:rPr lang="zh-CN" altLang="en-US" sz="1800" kern="0" dirty="0">
                <a:effectLst/>
                <a:latin typeface="-apple-system-font"/>
                <a:ea typeface="宋体" panose="02010600030101010101" pitchFamily="2" charset="-122"/>
                <a:cs typeface="Times New Roman" panose="02020603050405020304" pitchFamily="18" charset="0"/>
              </a:rPr>
              <a:t>前面简单介绍了下</a:t>
            </a:r>
            <a:r>
              <a:rPr lang="en-US" altLang="zh-CN" sz="1800" kern="0" dirty="0">
                <a:effectLst/>
                <a:latin typeface="-apple-system-font"/>
                <a:ea typeface="宋体" panose="02010600030101010101" pitchFamily="2" charset="-122"/>
                <a:cs typeface="Times New Roman" panose="02020603050405020304" pitchFamily="18" charset="0"/>
              </a:rPr>
              <a:t>TSF</a:t>
            </a:r>
            <a:r>
              <a:rPr lang="zh-CN" altLang="en-US" sz="1800" kern="0" dirty="0">
                <a:effectLst/>
                <a:latin typeface="-apple-system-font"/>
                <a:ea typeface="宋体" panose="02010600030101010101" pitchFamily="2" charset="-122"/>
                <a:cs typeface="Times New Roman" panose="02020603050405020304" pitchFamily="18" charset="0"/>
              </a:rPr>
              <a:t>，现在我们看下</a:t>
            </a:r>
            <a:r>
              <a:rPr lang="en-US" altLang="zh-CN" sz="1800" kern="0" dirty="0">
                <a:effectLst/>
                <a:latin typeface="-apple-system-font"/>
                <a:ea typeface="宋体" panose="02010600030101010101" pitchFamily="2" charset="-122"/>
                <a:cs typeface="Times New Roman" panose="02020603050405020304" pitchFamily="18" charset="0"/>
              </a:rPr>
              <a:t>TSF</a:t>
            </a:r>
            <a:r>
              <a:rPr lang="zh-CN" altLang="en-US" sz="1800" kern="0" dirty="0">
                <a:effectLst/>
                <a:latin typeface="-apple-system-font"/>
                <a:ea typeface="宋体" panose="02010600030101010101" pitchFamily="2" charset="-122"/>
                <a:cs typeface="Times New Roman" panose="02020603050405020304" pitchFamily="18" charset="0"/>
              </a:rPr>
              <a:t>跟</a:t>
            </a:r>
            <a:r>
              <a:rPr lang="en-US" altLang="zh-CN" sz="1800" kern="0" dirty="0">
                <a:effectLst/>
                <a:latin typeface="-apple-system-font"/>
                <a:ea typeface="宋体" panose="02010600030101010101" pitchFamily="2" charset="-122"/>
                <a:cs typeface="Times New Roman" panose="02020603050405020304" pitchFamily="18" charset="0"/>
              </a:rPr>
              <a:t>TCS</a:t>
            </a:r>
            <a:r>
              <a:rPr lang="zh-CN" altLang="en-US" sz="1800" kern="0" dirty="0">
                <a:effectLst/>
                <a:latin typeface="-apple-system-font"/>
                <a:ea typeface="宋体" panose="02010600030101010101" pitchFamily="2" charset="-122"/>
                <a:cs typeface="Times New Roman" panose="02020603050405020304" pitchFamily="18" charset="0"/>
              </a:rPr>
              <a:t>又有什么区别跟联系，这里拿</a:t>
            </a:r>
            <a:r>
              <a:rPr lang="en-US" altLang="zh-CN" sz="1800" kern="0" dirty="0">
                <a:effectLst/>
                <a:latin typeface="-apple-system-font"/>
                <a:ea typeface="宋体" panose="02010600030101010101" pitchFamily="2" charset="-122"/>
                <a:cs typeface="Times New Roman" panose="02020603050405020304" pitchFamily="18" charset="0"/>
              </a:rPr>
              <a:t>TSF</a:t>
            </a:r>
            <a:r>
              <a:rPr lang="zh-CN" altLang="en-US" sz="1800" kern="0" dirty="0">
                <a:effectLst/>
                <a:latin typeface="-apple-system-font"/>
                <a:ea typeface="宋体" panose="02010600030101010101" pitchFamily="2" charset="-122"/>
                <a:cs typeface="Times New Roman" panose="02020603050405020304" pitchFamily="18" charset="0"/>
              </a:rPr>
              <a:t>独立版来做对比：</a:t>
            </a:r>
            <a:endParaRPr lang="en-US" altLang="zh-CN" sz="1800" kern="0" dirty="0">
              <a:effectLst/>
              <a:latin typeface="-apple-system-font"/>
              <a:ea typeface="宋体" panose="02010600030101010101" pitchFamily="2" charset="-122"/>
              <a:cs typeface="Times New Roman" panose="02020603050405020304" pitchFamily="18" charset="0"/>
            </a:endParaRPr>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sz="1800" kern="0" dirty="0">
                <a:effectLst/>
                <a:latin typeface="-apple-system-font"/>
                <a:ea typeface="宋体" panose="02010600030101010101" pitchFamily="2" charset="-122"/>
                <a:cs typeface="Times New Roman" panose="02020603050405020304" pitchFamily="18" charset="0"/>
              </a:rPr>
              <a:t>首先，</a:t>
            </a:r>
            <a:r>
              <a:rPr lang="en-US" altLang="zh-CN" sz="1800" kern="0" dirty="0">
                <a:effectLst/>
                <a:latin typeface="-apple-system-font"/>
                <a:ea typeface="宋体" panose="02010600030101010101" pitchFamily="2" charset="-122"/>
                <a:cs typeface="Times New Roman" panose="02020603050405020304" pitchFamily="18" charset="0"/>
              </a:rPr>
              <a:t>TSF</a:t>
            </a:r>
            <a:r>
              <a:rPr kumimoji="1" lang="zh-CN" altLang="en-US" sz="18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缺乏更成熟的产品级高可用方案，比如支持多</a:t>
            </a:r>
            <a:r>
              <a:rPr kumimoji="1" lang="en-US" altLang="zh-CN" sz="18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AZ+</a:t>
            </a:r>
            <a:r>
              <a:rPr kumimoji="1" lang="zh-CN" altLang="en-US" sz="18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仲裁、自动化容灾等；</a:t>
            </a:r>
            <a:endParaRPr kumimoji="1" lang="en-US" altLang="zh-CN" sz="18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0" marR="0" lvl="0" indent="0" algn="l" defTabSz="228600" eaLnBrk="1" fontAlgn="auto" latinLnBrk="0" hangingPunct="1">
              <a:lnSpc>
                <a:spcPct val="118000"/>
              </a:lnSpc>
              <a:spcBef>
                <a:spcPts val="0"/>
              </a:spcBef>
              <a:spcAft>
                <a:spcPts val="0"/>
              </a:spcAft>
              <a:buClrTx/>
              <a:buSzTx/>
              <a:buFontTx/>
              <a:buNone/>
              <a:tabLst/>
              <a:defRPr/>
            </a:pPr>
            <a:r>
              <a:rPr kumimoji="1" lang="zh-CN" altLang="en-US" sz="18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其次，运维成本高，缺少高效的运维工具和手段，比如</a:t>
            </a:r>
            <a:r>
              <a:rPr kumimoji="1" lang="en-US" altLang="zh-CN" sz="18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tad</a:t>
            </a:r>
            <a:r>
              <a:rPr kumimoji="1" lang="zh-CN" altLang="en-US" sz="18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t>
            </a:r>
            <a:r>
              <a:rPr lang="en" altLang="zh-CN" sz="3200" b="1" i="0" dirty="0" err="1">
                <a:solidFill>
                  <a:srgbClr val="000000"/>
                </a:solidFill>
                <a:effectLst/>
                <a:latin typeface="-apple-system"/>
              </a:rPr>
              <a:t>kaleido</a:t>
            </a:r>
            <a:r>
              <a:rPr lang="zh-CN" altLang="en-US" sz="3200" b="1" i="0" dirty="0">
                <a:solidFill>
                  <a:srgbClr val="000000"/>
                </a:solidFill>
                <a:effectLst/>
                <a:latin typeface="-apple-system"/>
              </a:rPr>
              <a:t>、</a:t>
            </a:r>
            <a:r>
              <a:rPr lang="en-US" altLang="zh-CN" sz="3200" b="1" i="0" dirty="0">
                <a:solidFill>
                  <a:srgbClr val="000000"/>
                </a:solidFill>
                <a:effectLst/>
                <a:latin typeface="-apple-system"/>
              </a:rPr>
              <a:t>cobra</a:t>
            </a:r>
            <a:r>
              <a:rPr lang="zh-CN" altLang="en-US" sz="3200" b="1" i="0" dirty="0">
                <a:solidFill>
                  <a:srgbClr val="000000"/>
                </a:solidFill>
                <a:effectLst/>
                <a:latin typeface="-apple-system"/>
              </a:rPr>
              <a:t>等工具，</a:t>
            </a:r>
            <a:endParaRPr lang="en-US" altLang="zh-CN" sz="3200" b="1" i="0" dirty="0">
              <a:solidFill>
                <a:srgbClr val="000000"/>
              </a:solidFill>
              <a:effectLst/>
              <a:latin typeface="-apple-system"/>
            </a:endParaRPr>
          </a:p>
          <a:p>
            <a:pPr marL="0" marR="0" lvl="0" indent="0" algn="l" defTabSz="228600" eaLnBrk="1" fontAlgn="auto" latinLnBrk="0" hangingPunct="1">
              <a:lnSpc>
                <a:spcPct val="118000"/>
              </a:lnSpc>
              <a:spcBef>
                <a:spcPts val="0"/>
              </a:spcBef>
              <a:spcAft>
                <a:spcPts val="0"/>
              </a:spcAft>
              <a:buClrTx/>
              <a:buSzTx/>
              <a:buFontTx/>
              <a:buNone/>
              <a:tabLst/>
              <a:defRPr/>
            </a:pPr>
            <a:endParaRPr lang="en-US" altLang="zh-CN" sz="3200" b="1" i="0" dirty="0">
              <a:solidFill>
                <a:srgbClr val="000000"/>
              </a:solidFill>
              <a:effectLst/>
              <a:latin typeface="-apple-system"/>
            </a:endParaRPr>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sz="3200" b="1" i="0" dirty="0">
                <a:solidFill>
                  <a:srgbClr val="000000"/>
                </a:solidFill>
                <a:effectLst/>
                <a:latin typeface="-apple-system"/>
              </a:rPr>
              <a:t>以及</a:t>
            </a:r>
            <a:r>
              <a:rPr lang="zh-CN" altLang="en-US" sz="1800" kern="0" dirty="0">
                <a:effectLst/>
                <a:latin typeface="-apple-system-font"/>
                <a:ea typeface="宋体" panose="02010600030101010101" pitchFamily="2" charset="-122"/>
                <a:cs typeface="Times New Roman" panose="02020603050405020304" pitchFamily="18" charset="0"/>
              </a:rPr>
              <a:t>交付管理这块的欠缺，比如极光（客户项目交付管理）、安灯（一线工单直接闭环掉）；</a:t>
            </a:r>
            <a:endParaRPr lang="en-US" altLang="zh-CN" sz="1800" kern="0" dirty="0">
              <a:effectLst/>
              <a:latin typeface="-apple-system-font"/>
              <a:ea typeface="宋体" panose="02010600030101010101" pitchFamily="2" charset="-122"/>
              <a:cs typeface="Times New Roman" panose="02020603050405020304" pitchFamily="18" charset="0"/>
            </a:endParaRPr>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sz="1800" kern="0" dirty="0">
                <a:effectLst/>
                <a:latin typeface="-apple-system-font"/>
                <a:ea typeface="宋体" panose="02010600030101010101" pitchFamily="2" charset="-122"/>
                <a:cs typeface="Times New Roman" panose="02020603050405020304" pitchFamily="18" charset="0"/>
              </a:rPr>
              <a:t>再就是，监控告警能力薄弱以及日志服务单一，只提供简单的日志检索功能；</a:t>
            </a:r>
            <a:endParaRPr lang="en-US" altLang="zh-CN" sz="1800" kern="0" dirty="0">
              <a:effectLst/>
              <a:latin typeface="-apple-system-font"/>
              <a:ea typeface="宋体" panose="02010600030101010101" pitchFamily="2" charset="-122"/>
              <a:cs typeface="Times New Roman" panose="02020603050405020304" pitchFamily="18" charset="0"/>
            </a:endParaRPr>
          </a:p>
          <a:p>
            <a:pPr marL="0" marR="0" lvl="0" indent="0" algn="l" defTabSz="228600" eaLnBrk="1" fontAlgn="auto" latinLnBrk="0" hangingPunct="1">
              <a:lnSpc>
                <a:spcPct val="118000"/>
              </a:lnSpc>
              <a:spcBef>
                <a:spcPts val="0"/>
              </a:spcBef>
              <a:spcAft>
                <a:spcPts val="0"/>
              </a:spcAft>
              <a:buClrTx/>
              <a:buSzTx/>
              <a:buFontTx/>
              <a:buNone/>
              <a:tabLst/>
              <a:defRPr/>
            </a:pPr>
            <a:r>
              <a:rPr kumimoji="1" lang="zh-CN" altLang="en-US" sz="18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最后是，与</a:t>
            </a:r>
            <a:r>
              <a:rPr kumimoji="1" lang="en-US" altLang="zh-CN" sz="18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IAAS</a:t>
            </a:r>
            <a:r>
              <a:rPr kumimoji="1" lang="zh-CN" altLang="en-US" sz="18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层兼容性差，</a:t>
            </a:r>
            <a:r>
              <a:rPr lang="zh-CN" altLang="zh-CN" sz="1800" kern="0" dirty="0">
                <a:effectLst/>
                <a:latin typeface="-apple-system-font"/>
                <a:ea typeface="宋体" panose="02010600030101010101" pitchFamily="2" charset="-122"/>
                <a:cs typeface="宋体" panose="02010600030101010101" pitchFamily="2" charset="-122"/>
              </a:rPr>
              <a:t>客户最不希望被某个厂商绑架，希望能方便集成第三方</a:t>
            </a:r>
            <a:r>
              <a:rPr lang="zh-CN" altLang="en-US" sz="1800" kern="0" dirty="0">
                <a:effectLst/>
                <a:latin typeface="-apple-system-font"/>
                <a:ea typeface="宋体" panose="02010600030101010101" pitchFamily="2" charset="-122"/>
                <a:cs typeface="宋体" panose="02010600030101010101" pitchFamily="2" charset="-122"/>
              </a:rPr>
              <a:t>主流</a:t>
            </a:r>
            <a:r>
              <a:rPr lang="en-US" altLang="zh-CN" sz="1800" kern="0" dirty="0">
                <a:effectLst/>
                <a:latin typeface="-apple-system-font"/>
                <a:ea typeface="宋体" panose="02010600030101010101" pitchFamily="2" charset="-122"/>
                <a:cs typeface="宋体" panose="02010600030101010101" pitchFamily="2" charset="-122"/>
              </a:rPr>
              <a:t>IAAS</a:t>
            </a:r>
            <a:r>
              <a:rPr lang="zh-CN" altLang="zh-CN" sz="1800" kern="0" dirty="0">
                <a:effectLst/>
                <a:latin typeface="-apple-system-font"/>
                <a:ea typeface="宋体" panose="02010600030101010101" pitchFamily="2" charset="-122"/>
                <a:cs typeface="宋体" panose="02010600030101010101" pitchFamily="2" charset="-122"/>
              </a:rPr>
              <a:t>产品。</a:t>
            </a:r>
            <a:endParaRPr lang="en-US" altLang="zh-CN" sz="1800" kern="0" dirty="0">
              <a:effectLst/>
              <a:latin typeface="-apple-system-font"/>
              <a:ea typeface="宋体" panose="02010600030101010101" pitchFamily="2" charset="-122"/>
              <a:cs typeface="宋体" panose="02010600030101010101" pitchFamily="2" charset="-122"/>
            </a:endParaRPr>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sz="1800" kern="0" dirty="0">
                <a:effectLst/>
                <a:latin typeface="-apple-system-font"/>
                <a:ea typeface="宋体" panose="02010600030101010101" pitchFamily="2" charset="-122"/>
                <a:cs typeface="宋体" panose="02010600030101010101" pitchFamily="2" charset="-122"/>
              </a:rPr>
              <a:t>以上能力的缺失，正是</a:t>
            </a:r>
            <a:r>
              <a:rPr lang="en-US" altLang="zh-CN" sz="1800" kern="0" dirty="0">
                <a:effectLst/>
                <a:latin typeface="-apple-system-font"/>
                <a:ea typeface="宋体" panose="02010600030101010101" pitchFamily="2" charset="-122"/>
                <a:cs typeface="宋体" panose="02010600030101010101" pitchFamily="2" charset="-122"/>
              </a:rPr>
              <a:t>TSF</a:t>
            </a:r>
            <a:r>
              <a:rPr lang="zh-CN" altLang="en-US" sz="1800" kern="0" dirty="0">
                <a:effectLst/>
                <a:latin typeface="-apple-system-font"/>
                <a:ea typeface="宋体" panose="02010600030101010101" pitchFamily="2" charset="-122"/>
                <a:cs typeface="宋体" panose="02010600030101010101" pitchFamily="2" charset="-122"/>
              </a:rPr>
              <a:t>拥抱</a:t>
            </a:r>
            <a:r>
              <a:rPr lang="en-US" altLang="zh-CN" sz="1800" kern="0" dirty="0">
                <a:effectLst/>
                <a:latin typeface="-apple-system-font"/>
                <a:ea typeface="宋体" panose="02010600030101010101" pitchFamily="2" charset="-122"/>
                <a:cs typeface="宋体" panose="02010600030101010101" pitchFamily="2" charset="-122"/>
              </a:rPr>
              <a:t>TCS</a:t>
            </a:r>
            <a:r>
              <a:rPr lang="zh-CN" altLang="en-US" sz="1800" kern="0" dirty="0">
                <a:effectLst/>
                <a:latin typeface="-apple-system-font"/>
                <a:ea typeface="宋体" panose="02010600030101010101" pitchFamily="2" charset="-122"/>
                <a:cs typeface="宋体" panose="02010600030101010101" pitchFamily="2" charset="-122"/>
              </a:rPr>
              <a:t>的主要因素。</a:t>
            </a:r>
            <a:endParaRPr lang="en-US" altLang="zh-CN" sz="1800" kern="0" dirty="0">
              <a:effectLst/>
              <a:latin typeface="-apple-system-font"/>
              <a:ea typeface="宋体" panose="02010600030101010101" pitchFamily="2" charset="-122"/>
              <a:cs typeface="宋体" panose="02010600030101010101" pitchFamily="2" charset="-122"/>
            </a:endParaRPr>
          </a:p>
          <a:p>
            <a:pPr marL="0" marR="0" lvl="0" indent="0" algn="l" defTabSz="228600" eaLnBrk="1" fontAlgn="auto" latinLnBrk="0" hangingPunct="1">
              <a:lnSpc>
                <a:spcPct val="118000"/>
              </a:lnSpc>
              <a:spcBef>
                <a:spcPts val="0"/>
              </a:spcBef>
              <a:spcAft>
                <a:spcPts val="0"/>
              </a:spcAft>
              <a:buClrTx/>
              <a:buSzTx/>
              <a:buFontTx/>
              <a:buNone/>
              <a:tabLst/>
              <a:defRPr/>
            </a:pPr>
            <a:endParaRPr lang="en-US" altLang="zh-CN" sz="1800" kern="0" dirty="0">
              <a:effectLst/>
              <a:latin typeface="-apple-system-font"/>
              <a:ea typeface="宋体" panose="02010600030101010101" pitchFamily="2" charset="-122"/>
              <a:cs typeface="Times New Roman" panose="02020603050405020304" pitchFamily="18" charset="0"/>
            </a:endParaRPr>
          </a:p>
          <a:p>
            <a:pPr algn="l"/>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zh-CN" altLang="zh-CN" sz="1800" kern="0" dirty="0">
                <a:effectLst/>
                <a:latin typeface="-apple-system-font"/>
                <a:ea typeface="宋体" panose="02010600030101010101" pitchFamily="2" charset="-122"/>
                <a:cs typeface="宋体" panose="02010600030101010101" pitchFamily="2" charset="-122"/>
              </a:rPr>
              <a:t>腾讯云</a:t>
            </a:r>
            <a:r>
              <a:rPr lang="en-US" altLang="zh-CN" sz="1800" kern="0" dirty="0">
                <a:effectLst/>
                <a:latin typeface="-apple-system-font"/>
                <a:ea typeface="宋体" panose="02010600030101010101" pitchFamily="2" charset="-122"/>
                <a:cs typeface="宋体" panose="02010600030101010101" pitchFamily="2" charset="-122"/>
              </a:rPr>
              <a:t>TCS </a:t>
            </a:r>
          </a:p>
          <a:p>
            <a:pPr algn="l"/>
            <a:r>
              <a:rPr lang="zh-CN" altLang="zh-CN" sz="1800" kern="0" dirty="0">
                <a:effectLst/>
                <a:latin typeface="-apple-system-font"/>
                <a:ea typeface="宋体" panose="02010600030101010101" pitchFamily="2" charset="-122"/>
                <a:cs typeface="宋体" panose="02010600030101010101" pitchFamily="2" charset="-122"/>
              </a:rPr>
              <a:t>一是拥有多种</a:t>
            </a:r>
            <a:r>
              <a:rPr lang="en-US" altLang="zh-CN" sz="1800" kern="0" dirty="0">
                <a:effectLst/>
                <a:latin typeface="-apple-system-font"/>
                <a:ea typeface="宋体" panose="02010600030101010101" pitchFamily="2" charset="-122"/>
                <a:cs typeface="宋体" panose="02010600030101010101" pitchFamily="2" charset="-122"/>
              </a:rPr>
              <a:t> IaaS </a:t>
            </a:r>
            <a:r>
              <a:rPr lang="zh-CN" altLang="zh-CN" sz="1800" kern="0" dirty="0">
                <a:effectLst/>
                <a:latin typeface="-apple-system-font"/>
                <a:ea typeface="宋体" panose="02010600030101010101" pitchFamily="2" charset="-122"/>
                <a:cs typeface="宋体" panose="02010600030101010101" pitchFamily="2" charset="-122"/>
              </a:rPr>
              <a:t>适配能力，不仅能构建在自己</a:t>
            </a:r>
            <a:r>
              <a:rPr lang="en-US" altLang="zh-CN" sz="1800" kern="0" dirty="0">
                <a:effectLst/>
                <a:latin typeface="-apple-system-font"/>
                <a:ea typeface="宋体" panose="02010600030101010101" pitchFamily="2" charset="-122"/>
                <a:cs typeface="宋体" panose="02010600030101010101" pitchFamily="2" charset="-122"/>
              </a:rPr>
              <a:t> IaaS </a:t>
            </a:r>
            <a:r>
              <a:rPr lang="zh-CN" altLang="zh-CN" sz="1800" kern="0" dirty="0">
                <a:effectLst/>
                <a:latin typeface="-apple-system-font"/>
                <a:ea typeface="宋体" panose="02010600030101010101" pitchFamily="2" charset="-122"/>
                <a:cs typeface="宋体" panose="02010600030101010101" pitchFamily="2" charset="-122"/>
              </a:rPr>
              <a:t>产品之上，还能与开源的</a:t>
            </a:r>
            <a:r>
              <a:rPr lang="en-US" altLang="zh-CN" sz="1800" kern="0" dirty="0">
                <a:effectLst/>
                <a:latin typeface="-apple-system-font"/>
                <a:ea typeface="宋体" panose="02010600030101010101" pitchFamily="2" charset="-122"/>
                <a:cs typeface="宋体" panose="02010600030101010101" pitchFamily="2" charset="-122"/>
              </a:rPr>
              <a:t> </a:t>
            </a:r>
            <a:r>
              <a:rPr lang="en-US" altLang="zh-CN" sz="1800" kern="0" dirty="0" err="1">
                <a:effectLst/>
                <a:latin typeface="-apple-system-font"/>
                <a:ea typeface="宋体" panose="02010600030101010101" pitchFamily="2" charset="-122"/>
                <a:cs typeface="宋体" panose="02010600030101010101" pitchFamily="2" charset="-122"/>
              </a:rPr>
              <a:t>openstack</a:t>
            </a:r>
            <a:r>
              <a:rPr lang="zh-CN" altLang="zh-CN" sz="1800" kern="0" dirty="0">
                <a:effectLst/>
                <a:latin typeface="-apple-system-font"/>
                <a:ea typeface="宋体" panose="02010600030101010101" pitchFamily="2" charset="-122"/>
                <a:cs typeface="宋体" panose="02010600030101010101" pitchFamily="2" charset="-122"/>
              </a:rPr>
              <a:t>、</a:t>
            </a:r>
            <a:r>
              <a:rPr lang="en-US" altLang="zh-CN" sz="1800" kern="0" dirty="0" err="1">
                <a:effectLst/>
                <a:latin typeface="-apple-system-font"/>
                <a:ea typeface="宋体" panose="02010600030101010101" pitchFamily="2" charset="-122"/>
                <a:cs typeface="宋体" panose="02010600030101010101" pitchFamily="2" charset="-122"/>
              </a:rPr>
              <a:t>VmWare</a:t>
            </a:r>
            <a:r>
              <a:rPr lang="zh-CN" altLang="zh-CN" sz="1800" kern="0" dirty="0">
                <a:effectLst/>
                <a:latin typeface="-apple-system-font"/>
                <a:ea typeface="宋体" panose="02010600030101010101" pitchFamily="2" charset="-122"/>
                <a:cs typeface="宋体" panose="02010600030101010101" pitchFamily="2" charset="-122"/>
              </a:rPr>
              <a:t>、其他的云厂商</a:t>
            </a:r>
            <a:r>
              <a:rPr lang="en-US" altLang="zh-CN" sz="1800" kern="0" dirty="0">
                <a:effectLst/>
                <a:latin typeface="-apple-system-font"/>
                <a:ea typeface="宋体" panose="02010600030101010101" pitchFamily="2" charset="-122"/>
                <a:cs typeface="宋体" panose="02010600030101010101" pitchFamily="2" charset="-122"/>
              </a:rPr>
              <a:t> IaaS </a:t>
            </a:r>
            <a:r>
              <a:rPr lang="zh-CN" altLang="zh-CN" sz="1800" kern="0" dirty="0">
                <a:effectLst/>
                <a:latin typeface="-apple-system-font"/>
                <a:ea typeface="宋体" panose="02010600030101010101" pitchFamily="2" charset="-122"/>
                <a:cs typeface="宋体" panose="02010600030101010101" pitchFamily="2" charset="-122"/>
              </a:rPr>
              <a:t>产品平滑兼容；</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zh-CN" altLang="zh-CN" sz="1800" kern="0" dirty="0">
                <a:effectLst/>
                <a:latin typeface="-apple-system-font"/>
                <a:ea typeface="宋体" panose="02010600030101010101" pitchFamily="2" charset="-122"/>
                <a:cs typeface="宋体" panose="02010600030101010101" pitchFamily="2" charset="-122"/>
              </a:rPr>
              <a:t>二是多种</a:t>
            </a:r>
            <a:r>
              <a:rPr lang="en-US" altLang="zh-CN" sz="1800" kern="0" dirty="0">
                <a:effectLst/>
                <a:latin typeface="-apple-system-font"/>
                <a:ea typeface="宋体" panose="02010600030101010101" pitchFamily="2" charset="-122"/>
                <a:cs typeface="宋体" panose="02010600030101010101" pitchFamily="2" charset="-122"/>
              </a:rPr>
              <a:t> OS </a:t>
            </a:r>
            <a:r>
              <a:rPr lang="zh-CN" altLang="zh-CN" sz="1800" kern="0" dirty="0">
                <a:effectLst/>
                <a:latin typeface="-apple-system-font"/>
                <a:ea typeface="宋体" panose="02010600030101010101" pitchFamily="2" charset="-122"/>
                <a:cs typeface="宋体" panose="02010600030101010101" pitchFamily="2" charset="-122"/>
              </a:rPr>
              <a:t>适配能力，腾讯云</a:t>
            </a:r>
            <a:r>
              <a:rPr lang="en-US" altLang="zh-CN" sz="1800" kern="0" dirty="0">
                <a:effectLst/>
                <a:latin typeface="-apple-system-font"/>
                <a:ea typeface="宋体" panose="02010600030101010101" pitchFamily="2" charset="-122"/>
                <a:cs typeface="宋体" panose="02010600030101010101" pitchFamily="2" charset="-122"/>
              </a:rPr>
              <a:t>TCS </a:t>
            </a:r>
            <a:r>
              <a:rPr lang="zh-CN" altLang="zh-CN" sz="1800" kern="0" dirty="0">
                <a:effectLst/>
                <a:latin typeface="-apple-system-font"/>
                <a:ea typeface="宋体" panose="02010600030101010101" pitchFamily="2" charset="-122"/>
                <a:cs typeface="宋体" panose="02010600030101010101" pitchFamily="2" charset="-122"/>
              </a:rPr>
              <a:t>已兼容</a:t>
            </a:r>
            <a:r>
              <a:rPr lang="en-US" altLang="zh-CN" sz="1800" kern="0" dirty="0">
                <a:effectLst/>
                <a:latin typeface="-apple-system-font"/>
                <a:ea typeface="宋体" panose="02010600030101010101" pitchFamily="2" charset="-122"/>
                <a:cs typeface="宋体" panose="02010600030101010101" pitchFamily="2" charset="-122"/>
              </a:rPr>
              <a:t> Tencent OS </a:t>
            </a:r>
            <a:r>
              <a:rPr lang="zh-CN" altLang="zh-CN" sz="1800" kern="0" dirty="0">
                <a:effectLst/>
                <a:latin typeface="-apple-system-font"/>
                <a:ea typeface="宋体" panose="02010600030101010101" pitchFamily="2" charset="-122"/>
                <a:cs typeface="宋体" panose="02010600030101010101" pitchFamily="2" charset="-122"/>
              </a:rPr>
              <a:t>和</a:t>
            </a:r>
            <a:r>
              <a:rPr lang="en-US" altLang="zh-CN" sz="1800" kern="0" dirty="0">
                <a:effectLst/>
                <a:latin typeface="-apple-system-font"/>
                <a:ea typeface="宋体" panose="02010600030101010101" pitchFamily="2" charset="-122"/>
                <a:cs typeface="宋体" panose="02010600030101010101" pitchFamily="2" charset="-122"/>
              </a:rPr>
              <a:t> CentOS </a:t>
            </a:r>
            <a:r>
              <a:rPr lang="zh-CN" altLang="zh-CN" sz="1800" kern="0" dirty="0">
                <a:effectLst/>
                <a:latin typeface="-apple-system-font"/>
                <a:ea typeface="宋体" panose="02010600030101010101" pitchFamily="2" charset="-122"/>
                <a:cs typeface="宋体" panose="02010600030101010101" pitchFamily="2" charset="-122"/>
              </a:rPr>
              <a:t>等系统；</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zh-CN" altLang="zh-CN" sz="1800" kern="0" dirty="0">
                <a:effectLst/>
                <a:latin typeface="-apple-system-font"/>
                <a:ea typeface="宋体" panose="02010600030101010101" pitchFamily="2" charset="-122"/>
                <a:cs typeface="宋体" panose="02010600030101010101" pitchFamily="2" charset="-122"/>
              </a:rPr>
              <a:t>最后是硬件适配能力，已适配海光、鲲鹏、飞腾等多种</a:t>
            </a:r>
            <a:r>
              <a:rPr lang="en-US" altLang="zh-CN" sz="1800" kern="0" dirty="0">
                <a:effectLst/>
                <a:latin typeface="-apple-system-font"/>
                <a:ea typeface="宋体" panose="02010600030101010101" pitchFamily="2" charset="-122"/>
                <a:cs typeface="宋体" panose="02010600030101010101" pitchFamily="2" charset="-122"/>
              </a:rPr>
              <a:t> ARM </a:t>
            </a:r>
            <a:r>
              <a:rPr lang="zh-CN" altLang="zh-CN" sz="1800" kern="0" dirty="0">
                <a:effectLst/>
                <a:latin typeface="-apple-system-font"/>
                <a:ea typeface="宋体" panose="02010600030101010101" pitchFamily="2" charset="-122"/>
                <a:cs typeface="宋体" panose="02010600030101010101" pitchFamily="2" charset="-122"/>
              </a:rPr>
              <a:t>和</a:t>
            </a:r>
            <a:r>
              <a:rPr lang="en-US" altLang="zh-CN" sz="1800" kern="0" dirty="0">
                <a:effectLst/>
                <a:latin typeface="-apple-system-font"/>
                <a:ea typeface="宋体" panose="02010600030101010101" pitchFamily="2" charset="-122"/>
                <a:cs typeface="宋体" panose="02010600030101010101" pitchFamily="2" charset="-122"/>
              </a:rPr>
              <a:t> X86</a:t>
            </a:r>
            <a:r>
              <a:rPr lang="zh-CN" altLang="zh-CN" sz="1800" kern="0" dirty="0">
                <a:effectLst/>
                <a:latin typeface="-apple-system-font"/>
                <a:ea typeface="宋体" panose="02010600030101010101" pitchFamily="2" charset="-122"/>
                <a:cs typeface="宋体" panose="02010600030101010101" pitchFamily="2" charset="-122"/>
              </a:rPr>
              <a:t>的</a:t>
            </a:r>
            <a:r>
              <a:rPr lang="en-US" altLang="zh-CN" sz="1800" kern="0" dirty="0">
                <a:effectLst/>
                <a:latin typeface="-apple-system-font"/>
                <a:ea typeface="宋体" panose="02010600030101010101" pitchFamily="2" charset="-122"/>
                <a:cs typeface="宋体" panose="02010600030101010101" pitchFamily="2" charset="-122"/>
              </a:rPr>
              <a:t> CPU</a:t>
            </a:r>
            <a:r>
              <a:rPr lang="zh-CN" altLang="zh-CN" sz="1800" kern="0" dirty="0">
                <a:effectLst/>
                <a:latin typeface="-apple-system-font"/>
                <a:ea typeface="宋体" panose="02010600030101010101" pitchFamily="2" charset="-122"/>
                <a:cs typeface="宋体" panose="02010600030101010101" pitchFamily="2" charset="-122"/>
              </a:rPr>
              <a:t>。</a:t>
            </a:r>
            <a:endParaRPr lang="en-US" altLang="zh-CN" sz="1800" kern="0" dirty="0">
              <a:effectLst/>
              <a:latin typeface="-apple-system-font"/>
              <a:ea typeface="宋体" panose="02010600030101010101" pitchFamily="2" charset="-122"/>
              <a:cs typeface="宋体" panose="02010600030101010101" pitchFamily="2" charset="-122"/>
            </a:endParaRPr>
          </a:p>
          <a:p>
            <a:pPr algn="l"/>
            <a:endParaRPr lang="en-US" altLang="zh-CN" sz="1800" kern="0" dirty="0">
              <a:effectLst/>
              <a:latin typeface="-apple-system-font"/>
              <a:ea typeface="宋体" panose="02010600030101010101" pitchFamily="2" charset="-122"/>
              <a:cs typeface="宋体" panose="02010600030101010101" pitchFamily="2" charset="-122"/>
            </a:endParaRPr>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sz="1800" dirty="0">
                <a:solidFill>
                  <a:srgbClr val="FF0000"/>
                </a:solidFill>
              </a:rPr>
              <a:t>云原生</a:t>
            </a:r>
            <a:r>
              <a:rPr lang="zh-CN" altLang="en-US" sz="1800" dirty="0"/>
              <a:t>是基于分布部署和统一运管的分布式云，以容器、微服务、</a:t>
            </a:r>
            <a:r>
              <a:rPr lang="en" altLang="zh-CN" sz="1800" dirty="0"/>
              <a:t>DevOps</a:t>
            </a:r>
            <a:r>
              <a:rPr lang="zh-CN" altLang="en-US" sz="1800" dirty="0"/>
              <a:t>等技术为基础建立的一套云技术产品体系。</a:t>
            </a:r>
            <a:endParaRPr lang="en-US" altLang="zh-CN" sz="1800" dirty="0"/>
          </a:p>
          <a:p>
            <a:pPr algn="l"/>
            <a:endParaRPr lang="en-US" altLang="zh-CN" sz="1800" kern="0" dirty="0">
              <a:effectLst/>
              <a:latin typeface="-apple-system-font"/>
              <a:ea typeface="宋体" panose="02010600030101010101" pitchFamily="2" charset="-122"/>
              <a:cs typeface="宋体" panose="02010600030101010101" pitchFamily="2" charset="-122"/>
            </a:endParaRPr>
          </a:p>
          <a:p>
            <a:pPr algn="l"/>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388769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下面正式进入第</a:t>
            </a:r>
            <a:r>
              <a:rPr lang="en-US" altLang="zh-CN" dirty="0"/>
              <a:t>2</a:t>
            </a:r>
            <a:r>
              <a:rPr lang="zh-CN" altLang="en-US" dirty="0"/>
              <a:t>点，重点工作概述，</a:t>
            </a:r>
            <a:endParaRPr lang="en-US" altLang="zh-CN" dirty="0"/>
          </a:p>
          <a:p>
            <a:r>
              <a:rPr lang="zh-CN" altLang="en-US" dirty="0"/>
              <a:t>我会从</a:t>
            </a:r>
            <a:r>
              <a:rPr lang="en-US" altLang="zh-CN" dirty="0"/>
              <a:t>2</a:t>
            </a:r>
            <a:r>
              <a:rPr lang="zh-CN" altLang="en-US" dirty="0"/>
              <a:t>个专项建设来阐述关键工作成果：</a:t>
            </a:r>
            <a:endParaRPr lang="en-US" altLang="zh-CN" dirty="0"/>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dirty="0"/>
              <a:t>其中第一个专项为</a:t>
            </a:r>
            <a:r>
              <a:rPr lang="zh-CN" altLang="en-US" sz="1100" b="0" dirty="0">
                <a:solidFill>
                  <a:schemeClr val="tx1"/>
                </a:solidFill>
                <a:latin typeface="+mn-lt"/>
                <a:ea typeface="微软雅黑" panose="020B0503020204020204" pitchFamily="34" charset="-122"/>
              </a:rPr>
              <a:t>打通与</a:t>
            </a:r>
            <a:r>
              <a:rPr lang="en-US" altLang="zh-CN" sz="1100" b="0" dirty="0">
                <a:solidFill>
                  <a:schemeClr val="tx1"/>
                </a:solidFill>
                <a:latin typeface="+mn-lt"/>
                <a:ea typeface="微软雅黑" panose="020B0503020204020204" pitchFamily="34" charset="-122"/>
              </a:rPr>
              <a:t>TCS</a:t>
            </a:r>
            <a:r>
              <a:rPr lang="zh-CN" altLang="en-US" sz="1100" b="0" dirty="0">
                <a:solidFill>
                  <a:schemeClr val="tx1"/>
                </a:solidFill>
                <a:latin typeface="+mn-lt"/>
                <a:ea typeface="微软雅黑" panose="020B0503020204020204" pitchFamily="34" charset="-122"/>
              </a:rPr>
              <a:t>平台容器集群的纳管能力</a:t>
            </a:r>
            <a:r>
              <a:rPr lang="zh-CN" altLang="en-US" dirty="0"/>
              <a:t>，这里主要解决的开发任务为：</a:t>
            </a:r>
            <a:r>
              <a:rPr lang="en-US" altLang="zh-CN" dirty="0"/>
              <a:t>123</a:t>
            </a:r>
          </a:p>
          <a:p>
            <a:endParaRPr lang="en-US" altLang="zh-CN" dirty="0"/>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dirty="0"/>
              <a:t>第二个专项为</a:t>
            </a:r>
            <a:r>
              <a:rPr lang="zh-CN" altLang="en-US" sz="1100" b="0" dirty="0">
                <a:solidFill>
                  <a:schemeClr val="tx1"/>
                </a:solidFill>
                <a:latin typeface="+mn-lt"/>
                <a:ea typeface="微软雅黑" panose="020B0503020204020204" pitchFamily="34" charset="-122"/>
              </a:rPr>
              <a:t>主导完成</a:t>
            </a:r>
            <a:r>
              <a:rPr lang="en-US" altLang="zh-CN" sz="1100" b="0" dirty="0">
                <a:solidFill>
                  <a:schemeClr val="tx1"/>
                </a:solidFill>
                <a:latin typeface="+mn-lt"/>
                <a:ea typeface="微软雅黑" panose="020B0503020204020204" pitchFamily="34" charset="-122"/>
              </a:rPr>
              <a:t>TCS230</a:t>
            </a:r>
            <a:r>
              <a:rPr lang="zh-CN" altLang="en-US" sz="1100" b="0" dirty="0">
                <a:solidFill>
                  <a:schemeClr val="tx1"/>
                </a:solidFill>
                <a:latin typeface="+mn-lt"/>
                <a:ea typeface="微软雅黑" panose="020B0503020204020204" pitchFamily="34" charset="-122"/>
              </a:rPr>
              <a:t>版本的开发运维工作</a:t>
            </a:r>
            <a:r>
              <a:rPr lang="en-US" altLang="zh-CN" dirty="0"/>
              <a:t>,</a:t>
            </a:r>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dirty="0"/>
              <a:t>这块的挑战还是蛮大的，时间紧、</a:t>
            </a:r>
            <a:r>
              <a:rPr lang="zh-CN" altLang="en-US" sz="1100" b="0" dirty="0">
                <a:solidFill>
                  <a:schemeClr val="tx1"/>
                </a:solidFill>
                <a:latin typeface="+mn-lt"/>
                <a:ea typeface="微软雅黑" panose="020B0503020204020204" pitchFamily="34" charset="-122"/>
              </a:rPr>
              <a:t>任务重</a:t>
            </a:r>
            <a:r>
              <a:rPr lang="zh-CN" altLang="en-US" dirty="0"/>
              <a:t>（主要是给某客户承诺过交付时间，留给研发、测试的时间只有一个月左右）。</a:t>
            </a:r>
            <a:endParaRPr lang="en-US" altLang="zh-CN" dirty="0"/>
          </a:p>
          <a:p>
            <a:pPr marL="0" marR="0" lvl="0" indent="0" algn="l" defTabSz="228600" eaLnBrk="1" fontAlgn="auto" latinLnBrk="0" hangingPunct="1">
              <a:lnSpc>
                <a:spcPct val="118000"/>
              </a:lnSpc>
              <a:spcBef>
                <a:spcPts val="0"/>
              </a:spcBef>
              <a:spcAft>
                <a:spcPts val="0"/>
              </a:spcAft>
              <a:buClrTx/>
              <a:buSzTx/>
              <a:buFontTx/>
              <a:buNone/>
              <a:tabLst/>
              <a:defRPr/>
            </a:pPr>
            <a:r>
              <a:rPr lang="zh-CN" altLang="en-US" dirty="0"/>
              <a:t>这块还有一个主要工作成果是双版本的兼容适配工作，支持</a:t>
            </a:r>
            <a:r>
              <a:rPr lang="en-US" altLang="zh-CN" dirty="0"/>
              <a:t>x86</a:t>
            </a:r>
            <a:r>
              <a:rPr lang="zh-CN" altLang="en-US" dirty="0"/>
              <a:t>、</a:t>
            </a:r>
            <a:r>
              <a:rPr lang="en-US" altLang="zh-CN" dirty="0"/>
              <a:t>arm</a:t>
            </a:r>
            <a:r>
              <a:rPr lang="zh-CN" altLang="en-US" dirty="0"/>
              <a:t>双版本交付。</a:t>
            </a:r>
            <a:endParaRPr lang="en-US" altLang="zh-CN" dirty="0"/>
          </a:p>
          <a:p>
            <a:r>
              <a:rPr lang="zh-CN" altLang="en-US" sz="1100" b="0" dirty="0">
                <a:solidFill>
                  <a:schemeClr val="tx1"/>
                </a:solidFill>
                <a:latin typeface="+mn-lt"/>
                <a:ea typeface="微软雅黑" panose="020B0503020204020204" pitchFamily="34" charset="-122"/>
              </a:rPr>
              <a:t>按时交付</a:t>
            </a:r>
            <a:r>
              <a:rPr lang="zh-CN" altLang="en-US" sz="1100" b="0" dirty="0">
                <a:solidFill>
                  <a:srgbClr val="FF0000"/>
                </a:solidFill>
                <a:latin typeface="+mn-lt"/>
                <a:ea typeface="微软雅黑" panose="020B0503020204020204" pitchFamily="34" charset="-122"/>
              </a:rPr>
              <a:t>上汽、福彩、中行</a:t>
            </a:r>
            <a:r>
              <a:rPr lang="zh-CN" altLang="en-US" sz="1100" b="0" dirty="0">
                <a:solidFill>
                  <a:schemeClr val="tx1"/>
                </a:solidFill>
                <a:latin typeface="+mn-lt"/>
                <a:ea typeface="微软雅黑" panose="020B0503020204020204" pitchFamily="34" charset="-122"/>
              </a:rPr>
              <a:t>等客户，并支持其顺利完成升级工作。</a:t>
            </a:r>
            <a:endParaRPr lang="en-US" altLang="zh-CN" dirty="0"/>
          </a:p>
        </p:txBody>
      </p:sp>
    </p:spTree>
    <p:extLst>
      <p:ext uri="{BB962C8B-B14F-4D97-AF65-F5344CB8AC3E}">
        <p14:creationId xmlns:p14="http://schemas.microsoft.com/office/powerpoint/2010/main" val="509685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首先我们来看第一部分的内容，</a:t>
            </a:r>
            <a:r>
              <a:rPr lang="zh-CN" altLang="en-US" sz="1100" dirty="0">
                <a:solidFill>
                  <a:srgbClr val="0060FF"/>
                </a:solidFill>
                <a:ea typeface="腾讯体 W7" panose="020C08030202040F0204" charset="-122"/>
                <a:cs typeface="Helvetica"/>
              </a:rPr>
              <a:t>打通与</a:t>
            </a:r>
            <a:r>
              <a:rPr lang="en-US" altLang="zh-CN" sz="1100" dirty="0">
                <a:solidFill>
                  <a:srgbClr val="0060FF"/>
                </a:solidFill>
                <a:ea typeface="腾讯体 W7" panose="020C08030202040F0204" charset="-122"/>
                <a:cs typeface="Helvetica"/>
              </a:rPr>
              <a:t>TCS</a:t>
            </a:r>
            <a:r>
              <a:rPr lang="zh-CN" altLang="en-US" sz="1100" dirty="0">
                <a:solidFill>
                  <a:srgbClr val="0060FF"/>
                </a:solidFill>
                <a:ea typeface="腾讯体 W7" panose="020C08030202040F0204" charset="-122"/>
                <a:cs typeface="Helvetica"/>
              </a:rPr>
              <a:t>平台容器集群纳管能力，</a:t>
            </a:r>
            <a:endParaRPr lang="en-US" altLang="zh-CN" dirty="0"/>
          </a:p>
          <a:p>
            <a:r>
              <a:rPr lang="zh-CN" altLang="en-US" dirty="0"/>
              <a:t>先来看下客户的一个痛点场景：</a:t>
            </a:r>
            <a:endParaRPr lang="en-US" altLang="zh-CN" dirty="0"/>
          </a:p>
          <a:p>
            <a:r>
              <a:rPr lang="zh-CN" altLang="en-US" dirty="0"/>
              <a:t>我们的</a:t>
            </a:r>
            <a:r>
              <a:rPr lang="en-US" altLang="zh-CN" dirty="0" err="1"/>
              <a:t>tcs</a:t>
            </a:r>
            <a:r>
              <a:rPr lang="zh-CN" altLang="en-US" dirty="0"/>
              <a:t>云产品主要面对的是大中型企业，一般小企业是没有能力支撑起这样一套云产品的，在大中型企业中可能已经有技术人员搭建过一套第三方集群在维护，那么此时又采购了我们的</a:t>
            </a:r>
            <a:r>
              <a:rPr lang="en-US" altLang="zh-CN" dirty="0"/>
              <a:t>TCS</a:t>
            </a:r>
            <a:r>
              <a:rPr lang="zh-CN" altLang="en-US" dirty="0"/>
              <a:t>云产品，但只能在我们的云产品中进行新建集群，</a:t>
            </a:r>
            <a:r>
              <a:rPr lang="zh-CN" altLang="en-US" sz="1100" b="0" i="0" dirty="0">
                <a:solidFill>
                  <a:srgbClr val="3F3F3F"/>
                </a:solidFill>
                <a:effectLst/>
                <a:latin typeface="+mn-lt"/>
              </a:rPr>
              <a:t>已存在的</a:t>
            </a:r>
            <a:r>
              <a:rPr lang="zh-CN" altLang="en-US" sz="1100" b="0" i="0" dirty="0">
                <a:solidFill>
                  <a:srgbClr val="FF0000"/>
                </a:solidFill>
                <a:effectLst/>
                <a:latin typeface="+mn-lt"/>
              </a:rPr>
              <a:t>第三方集群</a:t>
            </a:r>
            <a:r>
              <a:rPr lang="zh-CN" altLang="en-US" sz="1100" b="0" i="0" dirty="0">
                <a:solidFill>
                  <a:srgbClr val="3F3F3F"/>
                </a:solidFill>
                <a:effectLst/>
                <a:latin typeface="+mn-lt"/>
              </a:rPr>
              <a:t>则需要额外维护，增加运维成本。</a:t>
            </a:r>
            <a:endParaRPr lang="en-US" altLang="zh-CN" sz="1100" b="0" i="0" dirty="0">
              <a:solidFill>
                <a:srgbClr val="3F3F3F"/>
              </a:solidFill>
              <a:effectLst/>
              <a:latin typeface="+mn-lt"/>
            </a:endParaRPr>
          </a:p>
          <a:p>
            <a:endParaRPr lang="en-US" altLang="zh-CN" sz="1100" b="0" i="0" dirty="0">
              <a:solidFill>
                <a:srgbClr val="3F3F3F"/>
              </a:solidFill>
              <a:effectLst/>
              <a:latin typeface="+mn-lt"/>
            </a:endParaRPr>
          </a:p>
          <a:p>
            <a:r>
              <a:rPr lang="zh-CN" altLang="en-US" sz="1100" b="0" i="0" dirty="0">
                <a:solidFill>
                  <a:srgbClr val="3F3F3F"/>
                </a:solidFill>
                <a:effectLst/>
                <a:latin typeface="+mn-lt"/>
              </a:rPr>
              <a:t>解决方案</a:t>
            </a:r>
            <a:r>
              <a:rPr lang="en-US" altLang="zh-CN" sz="1100" b="0" i="0" dirty="0">
                <a:solidFill>
                  <a:srgbClr val="3F3F3F"/>
                </a:solidFill>
                <a:effectLst/>
                <a:latin typeface="+mn-lt"/>
              </a:rPr>
              <a:t>,</a:t>
            </a:r>
            <a:r>
              <a:rPr lang="zh-CN" altLang="en-US" sz="1100" b="0" i="0" dirty="0">
                <a:solidFill>
                  <a:srgbClr val="3F3F3F"/>
                </a:solidFill>
                <a:effectLst/>
                <a:latin typeface="+mn-lt"/>
              </a:rPr>
              <a:t>将已存在的第三方集群纳管至</a:t>
            </a:r>
            <a:r>
              <a:rPr lang="en-US" altLang="zh-CN" sz="1100" b="0" i="0" dirty="0">
                <a:solidFill>
                  <a:srgbClr val="3F3F3F"/>
                </a:solidFill>
                <a:effectLst/>
                <a:latin typeface="Helvetica" pitchFamily="2" charset="0"/>
              </a:rPr>
              <a:t>TSF</a:t>
            </a:r>
            <a:r>
              <a:rPr lang="en-US" altLang="zh-CN" sz="1100" b="0" dirty="0">
                <a:solidFill>
                  <a:srgbClr val="3F3F3F"/>
                </a:solidFill>
                <a:latin typeface="Helvetica" pitchFamily="2" charset="0"/>
              </a:rPr>
              <a:t>-</a:t>
            </a:r>
            <a:r>
              <a:rPr lang="en-US" altLang="zh-CN" sz="1100" b="0" i="0" dirty="0">
                <a:solidFill>
                  <a:srgbClr val="3F3F3F"/>
                </a:solidFill>
                <a:effectLst/>
                <a:latin typeface="Helvetica" pitchFamily="2" charset="0"/>
              </a:rPr>
              <a:t>PAAS</a:t>
            </a:r>
            <a:r>
              <a:rPr lang="zh-CN" altLang="en-US" sz="1100" b="0" i="0" dirty="0">
                <a:solidFill>
                  <a:srgbClr val="3F3F3F"/>
                </a:solidFill>
                <a:effectLst/>
                <a:latin typeface="Helvetica" pitchFamily="2" charset="0"/>
              </a:rPr>
              <a:t>平台，进行</a:t>
            </a:r>
            <a:r>
              <a:rPr lang="zh-CN" altLang="en-US" sz="1100" b="0" i="0" dirty="0">
                <a:solidFill>
                  <a:srgbClr val="FF0000"/>
                </a:solidFill>
                <a:effectLst/>
                <a:latin typeface="Helvetica" pitchFamily="2" charset="0"/>
              </a:rPr>
              <a:t>集中管理。</a:t>
            </a:r>
            <a:endParaRPr lang="en-US" altLang="zh-CN" sz="1100" b="0" i="0" dirty="0">
              <a:solidFill>
                <a:srgbClr val="FF0000"/>
              </a:solidFill>
              <a:effectLst/>
              <a:latin typeface="Helvetica" pitchFamily="2" charset="0"/>
            </a:endParaRPr>
          </a:p>
          <a:p>
            <a:endParaRPr lang="en-US" altLang="zh-CN" sz="1100" b="0" i="0" dirty="0">
              <a:solidFill>
                <a:srgbClr val="FF0000"/>
              </a:solidFill>
              <a:effectLst/>
              <a:latin typeface="Helvetica" pitchFamily="2" charset="0"/>
            </a:endParaRPr>
          </a:p>
          <a:p>
            <a:r>
              <a:rPr lang="zh-CN" altLang="en-US" sz="1100" b="0" i="0" dirty="0">
                <a:solidFill>
                  <a:srgbClr val="FF0000"/>
                </a:solidFill>
                <a:effectLst/>
                <a:latin typeface="Helvetica" pitchFamily="2" charset="0"/>
              </a:rPr>
              <a:t>由</a:t>
            </a:r>
            <a:r>
              <a:rPr lang="en-US" altLang="zh-CN" sz="1100" b="0" i="0" dirty="0" err="1">
                <a:solidFill>
                  <a:srgbClr val="FF0000"/>
                </a:solidFill>
                <a:effectLst/>
                <a:latin typeface="Helvetica" pitchFamily="2" charset="0"/>
              </a:rPr>
              <a:t>tsf</a:t>
            </a:r>
            <a:r>
              <a:rPr lang="zh-CN" altLang="en-US" sz="1100" b="0" i="0" dirty="0">
                <a:solidFill>
                  <a:srgbClr val="FF0000"/>
                </a:solidFill>
                <a:effectLst/>
                <a:latin typeface="Helvetica" pitchFamily="2" charset="0"/>
              </a:rPr>
              <a:t>控制台发起创建集群的请求，</a:t>
            </a:r>
            <a:r>
              <a:rPr lang="en-US" altLang="zh-CN" sz="1100" b="0" i="0" dirty="0" err="1">
                <a:solidFill>
                  <a:srgbClr val="FF0000"/>
                </a:solidFill>
                <a:effectLst/>
                <a:latin typeface="Helvetica" pitchFamily="2" charset="0"/>
              </a:rPr>
              <a:t>tsf</a:t>
            </a:r>
            <a:r>
              <a:rPr lang="zh-CN" altLang="en-US" sz="1100" b="0" i="0" dirty="0">
                <a:solidFill>
                  <a:srgbClr val="FF0000"/>
                </a:solidFill>
                <a:effectLst/>
                <a:latin typeface="Helvetica" pitchFamily="2" charset="0"/>
              </a:rPr>
              <a:t>提供</a:t>
            </a:r>
            <a:r>
              <a:rPr lang="en-US" altLang="zh-CN" sz="1100" b="0" i="0" dirty="0">
                <a:solidFill>
                  <a:srgbClr val="FF0000"/>
                </a:solidFill>
                <a:effectLst/>
                <a:latin typeface="Helvetica" pitchFamily="2" charset="0"/>
              </a:rPr>
              <a:t>2</a:t>
            </a:r>
            <a:r>
              <a:rPr lang="zh-CN" altLang="en-US" sz="1100" b="0" i="0" dirty="0">
                <a:solidFill>
                  <a:srgbClr val="FF0000"/>
                </a:solidFill>
                <a:effectLst/>
                <a:latin typeface="Helvetica" pitchFamily="2" charset="0"/>
              </a:rPr>
              <a:t>中创建集群的方式，</a:t>
            </a:r>
            <a:endParaRPr lang="en-US" altLang="zh-CN" sz="1100" b="0" i="0" dirty="0">
              <a:solidFill>
                <a:srgbClr val="FF0000"/>
              </a:solidFill>
              <a:effectLst/>
              <a:latin typeface="Helvetica" pitchFamily="2" charset="0"/>
            </a:endParaRPr>
          </a:p>
          <a:p>
            <a:r>
              <a:rPr lang="zh-CN" altLang="en-US" sz="1100" b="0" i="0" dirty="0">
                <a:solidFill>
                  <a:srgbClr val="FF0000"/>
                </a:solidFill>
                <a:effectLst/>
                <a:latin typeface="Helvetica" pitchFamily="2" charset="0"/>
              </a:rPr>
              <a:t>一种是调用</a:t>
            </a:r>
            <a:r>
              <a:rPr lang="en-US" altLang="zh-CN" sz="1100" b="0" i="0" dirty="0" err="1">
                <a:solidFill>
                  <a:srgbClr val="FF0000"/>
                </a:solidFill>
                <a:effectLst/>
                <a:latin typeface="Helvetica" pitchFamily="2" charset="0"/>
              </a:rPr>
              <a:t>tcs</a:t>
            </a:r>
            <a:r>
              <a:rPr lang="zh-CN" altLang="en-US" sz="1100" b="0" i="0" dirty="0">
                <a:solidFill>
                  <a:srgbClr val="FF0000"/>
                </a:solidFill>
                <a:effectLst/>
                <a:latin typeface="Helvetica" pitchFamily="2" charset="0"/>
              </a:rPr>
              <a:t>容器平台创建集群的接口，</a:t>
            </a:r>
            <a:endParaRPr lang="en-US" altLang="zh-CN" sz="1100" b="0" i="0" dirty="0">
              <a:solidFill>
                <a:srgbClr val="FF0000"/>
              </a:solidFill>
              <a:effectLst/>
              <a:latin typeface="Helvetica" pitchFamily="2" charset="0"/>
            </a:endParaRPr>
          </a:p>
          <a:p>
            <a:r>
              <a:rPr lang="zh-CN" altLang="en-US" sz="1100" b="0" i="0" dirty="0">
                <a:solidFill>
                  <a:srgbClr val="FF0000"/>
                </a:solidFill>
                <a:effectLst/>
                <a:latin typeface="Helvetica" pitchFamily="2" charset="0"/>
              </a:rPr>
              <a:t>一种是调用</a:t>
            </a:r>
            <a:r>
              <a:rPr lang="en-US" altLang="zh-CN" sz="1100" b="0" i="0" dirty="0" err="1">
                <a:solidFill>
                  <a:srgbClr val="FF0000"/>
                </a:solidFill>
                <a:effectLst/>
                <a:latin typeface="Helvetica" pitchFamily="2" charset="0"/>
              </a:rPr>
              <a:t>tcs</a:t>
            </a:r>
            <a:r>
              <a:rPr lang="zh-CN" altLang="en-US" sz="1100" b="0" i="0" dirty="0">
                <a:solidFill>
                  <a:srgbClr val="FF0000"/>
                </a:solidFill>
                <a:effectLst/>
                <a:latin typeface="Helvetica" pitchFamily="2" charset="0"/>
              </a:rPr>
              <a:t>容器平台获取第三方纳管集群认证授权信息接口，将第三方集群成功纳管至</a:t>
            </a:r>
            <a:r>
              <a:rPr lang="en-US" altLang="zh-CN" sz="1100" b="0" i="0" dirty="0">
                <a:solidFill>
                  <a:srgbClr val="3F3F3F"/>
                </a:solidFill>
                <a:effectLst/>
                <a:latin typeface="Helvetica" pitchFamily="2" charset="0"/>
              </a:rPr>
              <a:t>TSF</a:t>
            </a:r>
            <a:r>
              <a:rPr lang="en-US" altLang="zh-CN" sz="1100" b="0" dirty="0">
                <a:solidFill>
                  <a:srgbClr val="3F3F3F"/>
                </a:solidFill>
                <a:latin typeface="Helvetica" pitchFamily="2" charset="0"/>
              </a:rPr>
              <a:t>-</a:t>
            </a:r>
            <a:r>
              <a:rPr lang="en-US" altLang="zh-CN" sz="1100" b="0" i="0" dirty="0">
                <a:solidFill>
                  <a:srgbClr val="3F3F3F"/>
                </a:solidFill>
                <a:effectLst/>
                <a:latin typeface="Helvetica" pitchFamily="2" charset="0"/>
              </a:rPr>
              <a:t>PAAS</a:t>
            </a:r>
            <a:r>
              <a:rPr lang="zh-CN" altLang="en-US" sz="1100" b="0" i="0" dirty="0">
                <a:solidFill>
                  <a:srgbClr val="3F3F3F"/>
                </a:solidFill>
                <a:effectLst/>
                <a:latin typeface="Helvetica" pitchFamily="2" charset="0"/>
              </a:rPr>
              <a:t>平台。</a:t>
            </a:r>
            <a:endParaRPr lang="en-US" altLang="zh-CN" dirty="0"/>
          </a:p>
        </p:txBody>
      </p:sp>
    </p:spTree>
    <p:extLst>
      <p:ext uri="{BB962C8B-B14F-4D97-AF65-F5344CB8AC3E}">
        <p14:creationId xmlns:p14="http://schemas.microsoft.com/office/powerpoint/2010/main" val="328129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首先，我们进行一个现状分析：结合</a:t>
            </a:r>
            <a:r>
              <a:rPr lang="en-US" altLang="zh-CN" dirty="0" err="1"/>
              <a:t>tsf</a:t>
            </a:r>
            <a:r>
              <a:rPr lang="zh-CN" altLang="en-US" dirty="0"/>
              <a:t>现有架构，请求发送至</a:t>
            </a:r>
            <a:r>
              <a:rPr lang="en-US" altLang="zh-CN" dirty="0" err="1"/>
              <a:t>tsf</a:t>
            </a:r>
            <a:r>
              <a:rPr lang="en-US" altLang="zh-CN" dirty="0"/>
              <a:t>-resource</a:t>
            </a:r>
            <a:r>
              <a:rPr lang="zh-CN" altLang="en-US" dirty="0"/>
              <a:t>组件，左边是虚机集群管理相关操作，主要看右边容器集群相关操作，</a:t>
            </a:r>
            <a:endParaRPr lang="en-US" altLang="zh-CN" dirty="0"/>
          </a:p>
          <a:p>
            <a:r>
              <a:rPr lang="zh-CN" altLang="en-US" dirty="0"/>
              <a:t>分为</a:t>
            </a:r>
            <a:r>
              <a:rPr lang="en-US" altLang="zh-CN" dirty="0"/>
              <a:t>2</a:t>
            </a:r>
            <a:r>
              <a:rPr lang="zh-CN" altLang="en-US" dirty="0"/>
              <a:t>部分，一部分是集群相关操作，比如创建集群、获取纳管集群认证信息等，通过</a:t>
            </a:r>
            <a:r>
              <a:rPr lang="en-US" altLang="zh-CN" dirty="0" err="1"/>
              <a:t>tsf</a:t>
            </a:r>
            <a:r>
              <a:rPr lang="en-US" altLang="zh-CN" dirty="0"/>
              <a:t>-adapter</a:t>
            </a:r>
            <a:r>
              <a:rPr lang="zh-CN" altLang="en-US" dirty="0"/>
              <a:t>组件对接</a:t>
            </a:r>
            <a:r>
              <a:rPr lang="en-US" altLang="zh-CN" dirty="0" err="1"/>
              <a:t>tcs</a:t>
            </a:r>
            <a:r>
              <a:rPr lang="zh-CN" altLang="en-US" dirty="0"/>
              <a:t>容器平台接口实现；</a:t>
            </a:r>
            <a:endParaRPr lang="en-US" altLang="zh-CN" dirty="0"/>
          </a:p>
          <a:p>
            <a:r>
              <a:rPr lang="zh-CN" altLang="en-US" dirty="0"/>
              <a:t>一部分为部署相关操作，成功纳管至</a:t>
            </a:r>
            <a:r>
              <a:rPr lang="en-US" altLang="zh-CN" dirty="0" err="1"/>
              <a:t>tsf</a:t>
            </a:r>
            <a:r>
              <a:rPr lang="zh-CN" altLang="en-US" dirty="0"/>
              <a:t>的容器集群，通过</a:t>
            </a:r>
            <a:r>
              <a:rPr lang="en-US" altLang="zh-CN" dirty="0"/>
              <a:t>k8s</a:t>
            </a:r>
            <a:r>
              <a:rPr lang="zh-CN" altLang="en-US" dirty="0"/>
              <a:t> </a:t>
            </a:r>
            <a:r>
              <a:rPr lang="en-US" altLang="zh-CN" dirty="0" err="1"/>
              <a:t>api</a:t>
            </a:r>
            <a:r>
              <a:rPr lang="zh-CN" altLang="en-US" dirty="0"/>
              <a:t>部署应用。</a:t>
            </a:r>
            <a:endParaRPr lang="en-US" altLang="zh-CN" dirty="0"/>
          </a:p>
          <a:p>
            <a:endParaRPr lang="en-US" altLang="zh-CN" dirty="0"/>
          </a:p>
          <a:p>
            <a:r>
              <a:rPr lang="zh-CN" altLang="en-US" dirty="0"/>
              <a:t>那么具体如何实现，这里带来</a:t>
            </a:r>
            <a:r>
              <a:rPr lang="en-US" altLang="zh-CN" dirty="0"/>
              <a:t>3</a:t>
            </a:r>
            <a:r>
              <a:rPr lang="zh-CN" altLang="en-US" dirty="0"/>
              <a:t>个问题：</a:t>
            </a:r>
            <a:r>
              <a:rPr lang="en-US" altLang="zh-CN" dirty="0"/>
              <a:t>123</a:t>
            </a:r>
          </a:p>
          <a:p>
            <a:endParaRPr lang="zh-CN" altLang="en-US" dirty="0"/>
          </a:p>
        </p:txBody>
      </p:sp>
    </p:spTree>
    <p:extLst>
      <p:ext uri="{BB962C8B-B14F-4D97-AF65-F5344CB8AC3E}">
        <p14:creationId xmlns:p14="http://schemas.microsoft.com/office/powerpoint/2010/main" val="2814952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jpeg"/><Relationship Id="rId4" Type="http://schemas.openxmlformats.org/officeDocument/2006/relationships/image" Target="../media/image3.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2.jpeg"/><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图文-单图1">
    <p:spTree>
      <p:nvGrpSpPr>
        <p:cNvPr id="1" name=""/>
        <p:cNvGrpSpPr/>
        <p:nvPr/>
      </p:nvGrpSpPr>
      <p:grpSpPr>
        <a:xfrm>
          <a:off x="0" y="0"/>
          <a:ext cx="0" cy="0"/>
          <a:chOff x="0" y="0"/>
          <a:chExt cx="0" cy="0"/>
        </a:xfrm>
      </p:grpSpPr>
      <p:sp>
        <p:nvSpPr>
          <p:cNvPr id="4" name="矩形"/>
          <p:cNvSpPr/>
          <p:nvPr userDrawn="1"/>
        </p:nvSpPr>
        <p:spPr>
          <a:xfrm>
            <a:off x="-2788" y="-4234"/>
            <a:ext cx="38077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4953000"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buFontTx/>
              <a:buNone/>
              <a:defRPr lang="zh-CN" altLang="en-US" sz="800">
                <a:solidFill>
                  <a:schemeClr val="bg1"/>
                </a:solidFill>
              </a:defRPr>
            </a:lvl1pPr>
          </a:lstStyle>
          <a:p>
            <a:pPr lvl="0" algn="ctr"/>
            <a:r>
              <a:rPr kumimoji="1" lang="zh-CN" altLang="en-US" dirty="0"/>
              <a:t>点击添加图片</a:t>
            </a:r>
          </a:p>
        </p:txBody>
      </p:sp>
      <p:sp>
        <p:nvSpPr>
          <p:cNvPr id="21"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p:cNvSpPr>
            <a:spLocks noGrp="1"/>
          </p:cNvSpPr>
          <p:nvPr>
            <p:ph type="body" sz="quarter" idx="26" hasCustomPrompt="1"/>
          </p:nvPr>
        </p:nvSpPr>
        <p:spPr>
          <a:xfrm>
            <a:off x="5462436"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24" name="文本占位符 20"/>
          <p:cNvSpPr>
            <a:spLocks noGrp="1"/>
          </p:cNvSpPr>
          <p:nvPr>
            <p:ph type="body" sz="quarter" idx="32" hasCustomPrompt="1"/>
          </p:nvPr>
        </p:nvSpPr>
        <p:spPr>
          <a:xfrm>
            <a:off x="427022" y="2832538"/>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7" name="文本占位符 20"/>
          <p:cNvSpPr>
            <a:spLocks noGrp="1"/>
          </p:cNvSpPr>
          <p:nvPr>
            <p:ph type="body" sz="quarter" idx="34" hasCustomPrompt="1"/>
          </p:nvPr>
        </p:nvSpPr>
        <p:spPr>
          <a:xfrm>
            <a:off x="427022" y="4475852"/>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3" name="文本占位符 20"/>
          <p:cNvSpPr>
            <a:spLocks noGrp="1"/>
          </p:cNvSpPr>
          <p:nvPr>
            <p:ph type="body" sz="quarter" idx="36" hasCustomPrompt="1"/>
          </p:nvPr>
        </p:nvSpPr>
        <p:spPr>
          <a:xfrm>
            <a:off x="427021" y="3968660"/>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C000"/>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4"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三图1">
    <p:spTree>
      <p:nvGrpSpPr>
        <p:cNvPr id="1" name=""/>
        <p:cNvGrpSpPr/>
        <p:nvPr/>
      </p:nvGrpSpPr>
      <p:grpSpPr>
        <a:xfrm>
          <a:off x="0" y="0"/>
          <a:ext cx="0" cy="0"/>
          <a:chOff x="0" y="0"/>
          <a:chExt cx="0" cy="0"/>
        </a:xfrm>
      </p:grpSpPr>
      <p:sp>
        <p:nvSpPr>
          <p:cNvPr id="12" name="文本占位符 3"/>
          <p:cNvSpPr>
            <a:spLocks noGrp="1"/>
          </p:cNvSpPr>
          <p:nvPr>
            <p:ph type="body" sz="quarter" idx="24" hasCustomPrompt="1"/>
          </p:nvPr>
        </p:nvSpPr>
        <p:spPr>
          <a:xfrm>
            <a:off x="539169"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8" name="文本占位符 3"/>
          <p:cNvSpPr>
            <a:spLocks noGrp="1"/>
          </p:cNvSpPr>
          <p:nvPr>
            <p:ph type="body" sz="quarter" idx="23" hasCustomPrompt="1"/>
          </p:nvPr>
        </p:nvSpPr>
        <p:spPr>
          <a:xfrm>
            <a:off x="1024502" y="1685052"/>
            <a:ext cx="2525814"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66687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6"/>
          <p:cNvSpPr>
            <a:spLocks noGrp="1"/>
          </p:cNvSpPr>
          <p:nvPr>
            <p:ph type="pic" sz="quarter" idx="12" hasCustomPrompt="1"/>
          </p:nvPr>
        </p:nvSpPr>
        <p:spPr>
          <a:xfrm>
            <a:off x="445650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6"/>
          <p:cNvSpPr>
            <a:spLocks noGrp="1"/>
          </p:cNvSpPr>
          <p:nvPr>
            <p:ph type="pic" sz="quarter" idx="13" hasCustomPrompt="1"/>
          </p:nvPr>
        </p:nvSpPr>
        <p:spPr>
          <a:xfrm>
            <a:off x="8285550"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5" name="文本占位符 3"/>
          <p:cNvSpPr>
            <a:spLocks noGrp="1"/>
          </p:cNvSpPr>
          <p:nvPr>
            <p:ph type="body" sz="quarter" idx="25" hasCustomPrompt="1"/>
          </p:nvPr>
        </p:nvSpPr>
        <p:spPr>
          <a:xfrm>
            <a:off x="4340205"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p:cNvSpPr>
            <a:spLocks noGrp="1"/>
          </p:cNvSpPr>
          <p:nvPr>
            <p:ph type="body" sz="quarter" idx="26" hasCustomPrompt="1"/>
          </p:nvPr>
        </p:nvSpPr>
        <p:spPr>
          <a:xfrm>
            <a:off x="4814178" y="1685052"/>
            <a:ext cx="2525814"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7" name="文本占位符 3"/>
          <p:cNvSpPr>
            <a:spLocks noGrp="1"/>
          </p:cNvSpPr>
          <p:nvPr>
            <p:ph type="body" sz="quarter" idx="27" hasCustomPrompt="1"/>
          </p:nvPr>
        </p:nvSpPr>
        <p:spPr>
          <a:xfrm>
            <a:off x="8169251"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8" name="文本占位符 3"/>
          <p:cNvSpPr>
            <a:spLocks noGrp="1"/>
          </p:cNvSpPr>
          <p:nvPr>
            <p:ph type="body" sz="quarter" idx="28" hasCustomPrompt="1"/>
          </p:nvPr>
        </p:nvSpPr>
        <p:spPr>
          <a:xfrm>
            <a:off x="8643272" y="1685052"/>
            <a:ext cx="2525814"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三图2">
    <p:spTree>
      <p:nvGrpSpPr>
        <p:cNvPr id="1" name=""/>
        <p:cNvGrpSpPr/>
        <p:nvPr/>
      </p:nvGrpSpPr>
      <p:grpSpPr>
        <a:xfrm>
          <a:off x="0" y="0"/>
          <a:ext cx="0" cy="0"/>
          <a:chOff x="0" y="0"/>
          <a:chExt cx="0" cy="0"/>
        </a:xfrm>
      </p:grpSpPr>
      <p:sp>
        <p:nvSpPr>
          <p:cNvPr id="15"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1"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4" name="Picture Placeholder 8"/>
          <p:cNvSpPr>
            <a:spLocks noGrp="1"/>
          </p:cNvSpPr>
          <p:nvPr>
            <p:ph type="pic" sz="quarter" idx="14" hasCustomPrompt="1"/>
          </p:nvPr>
        </p:nvSpPr>
        <p:spPr>
          <a:xfrm>
            <a:off x="9135030" y="176065"/>
            <a:ext cx="2910422"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5" hasCustomPrompt="1"/>
          </p:nvPr>
        </p:nvSpPr>
        <p:spPr>
          <a:xfrm>
            <a:off x="6057514" y="176065"/>
            <a:ext cx="2910422" cy="65087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6" hasCustomPrompt="1"/>
          </p:nvPr>
        </p:nvSpPr>
        <p:spPr>
          <a:xfrm>
            <a:off x="9135030" y="3488363"/>
            <a:ext cx="2910422" cy="31964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文本占位符 3"/>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三图3">
    <p:spTree>
      <p:nvGrpSpPr>
        <p:cNvPr id="1" name=""/>
        <p:cNvGrpSpPr/>
        <p:nvPr/>
      </p:nvGrpSpPr>
      <p:grpSpPr>
        <a:xfrm>
          <a:off x="0" y="0"/>
          <a:ext cx="0" cy="0"/>
          <a:chOff x="0" y="0"/>
          <a:chExt cx="0" cy="0"/>
        </a:xfrm>
      </p:grpSpPr>
      <p:sp>
        <p:nvSpPr>
          <p:cNvPr id="4" name="Picture Placeholder 8"/>
          <p:cNvSpPr>
            <a:spLocks noGrp="1"/>
          </p:cNvSpPr>
          <p:nvPr>
            <p:ph type="pic" sz="quarter" idx="14" hasCustomPrompt="1"/>
          </p:nvPr>
        </p:nvSpPr>
        <p:spPr>
          <a:xfrm>
            <a:off x="6063338" y="3488364"/>
            <a:ext cx="5959866" cy="3193571"/>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5" hasCustomPrompt="1"/>
          </p:nvPr>
        </p:nvSpPr>
        <p:spPr>
          <a:xfrm>
            <a:off x="6063337" y="176064"/>
            <a:ext cx="2986499"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6" hasCustomPrompt="1"/>
          </p:nvPr>
        </p:nvSpPr>
        <p:spPr>
          <a:xfrm>
            <a:off x="9220222" y="176063"/>
            <a:ext cx="2802981" cy="31419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文本占位符 3"/>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四图1">
    <p:spTree>
      <p:nvGrpSpPr>
        <p:cNvPr id="1" name=""/>
        <p:cNvGrpSpPr/>
        <p:nvPr/>
      </p:nvGrpSpPr>
      <p:grpSpPr>
        <a:xfrm>
          <a:off x="0" y="0"/>
          <a:ext cx="0" cy="0"/>
          <a:chOff x="0" y="0"/>
          <a:chExt cx="0" cy="0"/>
        </a:xfrm>
      </p:grpSpPr>
      <p:sp>
        <p:nvSpPr>
          <p:cNvPr id="18" name="文本占位符 3"/>
          <p:cNvSpPr>
            <a:spLocks noGrp="1"/>
          </p:cNvSpPr>
          <p:nvPr>
            <p:ph type="body" sz="quarter" idx="25" hasCustomPrompt="1"/>
          </p:nvPr>
        </p:nvSpPr>
        <p:spPr>
          <a:xfrm>
            <a:off x="935842"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9" name="文本占位符 3"/>
          <p:cNvSpPr>
            <a:spLocks noGrp="1"/>
          </p:cNvSpPr>
          <p:nvPr>
            <p:ph type="body" sz="quarter" idx="26" hasCustomPrompt="1"/>
          </p:nvPr>
        </p:nvSpPr>
        <p:spPr>
          <a:xfrm>
            <a:off x="107494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4" name="文本占位符 3"/>
          <p:cNvSpPr>
            <a:spLocks noGrp="1"/>
          </p:cNvSpPr>
          <p:nvPr>
            <p:ph type="body" sz="quarter" idx="27" hasCustomPrompt="1"/>
          </p:nvPr>
        </p:nvSpPr>
        <p:spPr>
          <a:xfrm>
            <a:off x="3531652"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p:cNvSpPr>
            <a:spLocks noGrp="1"/>
          </p:cNvSpPr>
          <p:nvPr>
            <p:ph type="body" sz="quarter" idx="28" hasCustomPrompt="1"/>
          </p:nvPr>
        </p:nvSpPr>
        <p:spPr>
          <a:xfrm>
            <a:off x="367075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6" name="文本占位符 3"/>
          <p:cNvSpPr>
            <a:spLocks noGrp="1"/>
          </p:cNvSpPr>
          <p:nvPr>
            <p:ph type="body" sz="quarter" idx="29" hasCustomPrompt="1"/>
          </p:nvPr>
        </p:nvSpPr>
        <p:spPr>
          <a:xfrm>
            <a:off x="6132407"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p:cNvSpPr>
            <a:spLocks noGrp="1"/>
          </p:cNvSpPr>
          <p:nvPr>
            <p:ph type="body" sz="quarter" idx="30" hasCustomPrompt="1"/>
          </p:nvPr>
        </p:nvSpPr>
        <p:spPr>
          <a:xfrm>
            <a:off x="6271513"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p:cNvSpPr>
            <a:spLocks noGrp="1"/>
          </p:cNvSpPr>
          <p:nvPr>
            <p:ph type="body" sz="quarter" idx="31" hasCustomPrompt="1"/>
          </p:nvPr>
        </p:nvSpPr>
        <p:spPr>
          <a:xfrm>
            <a:off x="8726253"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p:cNvSpPr>
            <a:spLocks noGrp="1"/>
          </p:cNvSpPr>
          <p:nvPr>
            <p:ph type="body" sz="quarter" idx="32" hasCustomPrompt="1"/>
          </p:nvPr>
        </p:nvSpPr>
        <p:spPr>
          <a:xfrm>
            <a:off x="8865359"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4"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5" name="Picture Placeholder 8"/>
          <p:cNvSpPr>
            <a:spLocks noGrp="1"/>
          </p:cNvSpPr>
          <p:nvPr>
            <p:ph type="pic" sz="quarter" idx="12" hasCustomPrompt="1"/>
          </p:nvPr>
        </p:nvSpPr>
        <p:spPr>
          <a:xfrm>
            <a:off x="1033907"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Picture Placeholder 8"/>
          <p:cNvSpPr>
            <a:spLocks noGrp="1"/>
          </p:cNvSpPr>
          <p:nvPr>
            <p:ph type="pic" sz="quarter" idx="13" hasCustomPrompt="1"/>
          </p:nvPr>
        </p:nvSpPr>
        <p:spPr>
          <a:xfrm>
            <a:off x="3632036"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4" hasCustomPrompt="1"/>
          </p:nvPr>
        </p:nvSpPr>
        <p:spPr>
          <a:xfrm>
            <a:off x="6230165"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15" hasCustomPrompt="1"/>
          </p:nvPr>
        </p:nvSpPr>
        <p:spPr>
          <a:xfrm>
            <a:off x="8828293"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228600" indent="-228600"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0" name="文本占位符 3"/>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四图2">
    <p:spTree>
      <p:nvGrpSpPr>
        <p:cNvPr id="1" name=""/>
        <p:cNvGrpSpPr/>
        <p:nvPr/>
      </p:nvGrpSpPr>
      <p:grpSpPr>
        <a:xfrm>
          <a:off x="0" y="0"/>
          <a:ext cx="0" cy="0"/>
          <a:chOff x="0" y="0"/>
          <a:chExt cx="0" cy="0"/>
        </a:xfrm>
      </p:grpSpPr>
      <p:sp>
        <p:nvSpPr>
          <p:cNvPr id="21" name="文本占位符 3"/>
          <p:cNvSpPr>
            <a:spLocks noGrp="1"/>
          </p:cNvSpPr>
          <p:nvPr>
            <p:ph type="body" sz="quarter" idx="25" hasCustomPrompt="1"/>
          </p:nvPr>
        </p:nvSpPr>
        <p:spPr>
          <a:xfrm>
            <a:off x="3449853" y="1978064"/>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2" name="文本占位符 3"/>
          <p:cNvSpPr>
            <a:spLocks noGrp="1"/>
          </p:cNvSpPr>
          <p:nvPr>
            <p:ph type="body" sz="quarter" idx="26" hasCustomPrompt="1"/>
          </p:nvPr>
        </p:nvSpPr>
        <p:spPr>
          <a:xfrm>
            <a:off x="3449853" y="231776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3" name="文本占位符 3"/>
          <p:cNvSpPr>
            <a:spLocks noGrp="1"/>
          </p:cNvSpPr>
          <p:nvPr>
            <p:ph type="body" sz="quarter" idx="27" hasCustomPrompt="1"/>
          </p:nvPr>
        </p:nvSpPr>
        <p:spPr>
          <a:xfrm>
            <a:off x="9304560" y="1976660"/>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4" name="文本占位符 3"/>
          <p:cNvSpPr>
            <a:spLocks noGrp="1"/>
          </p:cNvSpPr>
          <p:nvPr>
            <p:ph type="body" sz="quarter" idx="28" hasCustomPrompt="1"/>
          </p:nvPr>
        </p:nvSpPr>
        <p:spPr>
          <a:xfrm>
            <a:off x="9304560" y="2316360"/>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5" name="文本占位符 3"/>
          <p:cNvSpPr>
            <a:spLocks noGrp="1"/>
          </p:cNvSpPr>
          <p:nvPr>
            <p:ph type="body" sz="quarter" idx="29" hasCustomPrompt="1"/>
          </p:nvPr>
        </p:nvSpPr>
        <p:spPr>
          <a:xfrm>
            <a:off x="9304560" y="4286289"/>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6" name="文本占位符 3"/>
          <p:cNvSpPr>
            <a:spLocks noGrp="1"/>
          </p:cNvSpPr>
          <p:nvPr>
            <p:ph type="body" sz="quarter" idx="30" hasCustomPrompt="1"/>
          </p:nvPr>
        </p:nvSpPr>
        <p:spPr>
          <a:xfrm>
            <a:off x="9304560" y="4625989"/>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7" name="文本占位符 3"/>
          <p:cNvSpPr>
            <a:spLocks noGrp="1"/>
          </p:cNvSpPr>
          <p:nvPr>
            <p:ph type="body" sz="quarter" idx="31" hasCustomPrompt="1"/>
          </p:nvPr>
        </p:nvSpPr>
        <p:spPr>
          <a:xfrm>
            <a:off x="3449853" y="4289241"/>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8" name="文本占位符 3"/>
          <p:cNvSpPr>
            <a:spLocks noGrp="1"/>
          </p:cNvSpPr>
          <p:nvPr>
            <p:ph type="body" sz="quarter" idx="32" hasCustomPrompt="1"/>
          </p:nvPr>
        </p:nvSpPr>
        <p:spPr>
          <a:xfrm>
            <a:off x="3449853" y="4628941"/>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829913"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4" name="图片占位符 6"/>
          <p:cNvSpPr>
            <a:spLocks noGrp="1"/>
          </p:cNvSpPr>
          <p:nvPr>
            <p:ph type="pic" sz="quarter" idx="14" hasCustomPrompt="1"/>
          </p:nvPr>
        </p:nvSpPr>
        <p:spPr>
          <a:xfrm>
            <a:off x="829913"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5" name="图片占位符 6"/>
          <p:cNvSpPr>
            <a:spLocks noGrp="1"/>
          </p:cNvSpPr>
          <p:nvPr>
            <p:ph type="pic" sz="quarter" idx="15" hasCustomPrompt="1"/>
          </p:nvPr>
        </p:nvSpPr>
        <p:spPr>
          <a:xfrm>
            <a:off x="6679927"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6" name="图片占位符 6"/>
          <p:cNvSpPr>
            <a:spLocks noGrp="1"/>
          </p:cNvSpPr>
          <p:nvPr>
            <p:ph type="pic" sz="quarter" idx="16" hasCustomPrompt="1"/>
          </p:nvPr>
        </p:nvSpPr>
        <p:spPr>
          <a:xfrm>
            <a:off x="6679927"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四图3">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4" name="Picture Placeholder 8"/>
          <p:cNvSpPr>
            <a:spLocks noGrp="1"/>
          </p:cNvSpPr>
          <p:nvPr>
            <p:ph type="pic" sz="quarter" idx="14" hasCustomPrompt="1"/>
          </p:nvPr>
        </p:nvSpPr>
        <p:spPr>
          <a:xfrm>
            <a:off x="9213652" y="171309"/>
            <a:ext cx="2809551"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3" hasCustomPrompt="1"/>
          </p:nvPr>
        </p:nvSpPr>
        <p:spPr>
          <a:xfrm>
            <a:off x="6057514" y="3488364"/>
            <a:ext cx="2979930"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5" hasCustomPrompt="1"/>
          </p:nvPr>
        </p:nvSpPr>
        <p:spPr>
          <a:xfrm>
            <a:off x="6057514" y="171309"/>
            <a:ext cx="2979930"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16" hasCustomPrompt="1"/>
          </p:nvPr>
        </p:nvSpPr>
        <p:spPr>
          <a:xfrm>
            <a:off x="9213652" y="3488362"/>
            <a:ext cx="2809551"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文本占位符 3"/>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2"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四图4">
    <p:spTree>
      <p:nvGrpSpPr>
        <p:cNvPr id="1" name=""/>
        <p:cNvGrpSpPr/>
        <p:nvPr/>
      </p:nvGrpSpPr>
      <p:grpSpPr>
        <a:xfrm>
          <a:off x="0" y="0"/>
          <a:ext cx="0" cy="0"/>
          <a:chOff x="0" y="0"/>
          <a:chExt cx="0" cy="0"/>
        </a:xfrm>
      </p:grpSpPr>
      <p:sp>
        <p:nvSpPr>
          <p:cNvPr id="8" name="图片占位符 7"/>
          <p:cNvSpPr>
            <a:spLocks noGrp="1"/>
          </p:cNvSpPr>
          <p:nvPr>
            <p:ph type="pic" sz="quarter" idx="11" hasCustomPrompt="1"/>
          </p:nvPr>
        </p:nvSpPr>
        <p:spPr>
          <a:xfrm>
            <a:off x="-7257"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7"/>
          <p:cNvSpPr>
            <a:spLocks noGrp="1"/>
          </p:cNvSpPr>
          <p:nvPr>
            <p:ph type="pic" sz="quarter" idx="12" hasCustomPrompt="1"/>
          </p:nvPr>
        </p:nvSpPr>
        <p:spPr>
          <a:xfrm>
            <a:off x="3052519"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7"/>
          <p:cNvSpPr>
            <a:spLocks noGrp="1"/>
          </p:cNvSpPr>
          <p:nvPr>
            <p:ph type="pic" sz="quarter" idx="13" hasCustomPrompt="1"/>
          </p:nvPr>
        </p:nvSpPr>
        <p:spPr>
          <a:xfrm>
            <a:off x="6112295"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7"/>
          <p:cNvSpPr>
            <a:spLocks noGrp="1"/>
          </p:cNvSpPr>
          <p:nvPr>
            <p:ph type="pic" sz="quarter" idx="14" hasCustomPrompt="1"/>
          </p:nvPr>
        </p:nvSpPr>
        <p:spPr>
          <a:xfrm>
            <a:off x="9172072"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None/>
              <a:defRPr kumimoji="1" lang="zh-CN" altLang="en-US" sz="800">
                <a:solidFill>
                  <a:schemeClr val="bg1"/>
                </a:solidFill>
              </a:defRPr>
            </a:lvl1pPr>
          </a:lstStyle>
          <a:p>
            <a:pPr marL="317500" lvl="0" indent="-317500" algn="ctr"/>
            <a:r>
              <a:rPr kumimoji="1" lang="zh-CN" altLang="en-US" dirty="0"/>
              <a:t>点击添加图片</a:t>
            </a:r>
          </a:p>
        </p:txBody>
      </p:sp>
      <p:sp>
        <p:nvSpPr>
          <p:cNvPr id="7" name="矩形"/>
          <p:cNvSpPr/>
          <p:nvPr userDrawn="1"/>
        </p:nvSpPr>
        <p:spPr>
          <a:xfrm>
            <a:off x="794" y="3388466"/>
            <a:ext cx="12192000" cy="3481410"/>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b="0">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0" name="文本占位符 3"/>
          <p:cNvSpPr>
            <a:spLocks noGrp="1"/>
          </p:cNvSpPr>
          <p:nvPr>
            <p:ph type="body" sz="quarter" idx="23" hasCustomPrompt="1"/>
          </p:nvPr>
        </p:nvSpPr>
        <p:spPr>
          <a:xfrm>
            <a:off x="458889" y="5122328"/>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1" name="文本占位符 3"/>
          <p:cNvSpPr>
            <a:spLocks noGrp="1"/>
          </p:cNvSpPr>
          <p:nvPr>
            <p:ph type="body" sz="quarter" idx="24" hasCustomPrompt="1"/>
          </p:nvPr>
        </p:nvSpPr>
        <p:spPr>
          <a:xfrm>
            <a:off x="451269" y="5530554"/>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3"/>
          <p:cNvSpPr>
            <a:spLocks noGrp="1"/>
          </p:cNvSpPr>
          <p:nvPr>
            <p:ph type="body" sz="quarter" idx="25" hasCustomPrompt="1"/>
          </p:nvPr>
        </p:nvSpPr>
        <p:spPr>
          <a:xfrm>
            <a:off x="3505612" y="5124107"/>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3" name="文本占位符 3"/>
          <p:cNvSpPr>
            <a:spLocks noGrp="1"/>
          </p:cNvSpPr>
          <p:nvPr>
            <p:ph type="body" sz="quarter" idx="26" hasCustomPrompt="1"/>
          </p:nvPr>
        </p:nvSpPr>
        <p:spPr>
          <a:xfrm>
            <a:off x="3497992"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4" name="文本占位符 3"/>
          <p:cNvSpPr>
            <a:spLocks noGrp="1"/>
          </p:cNvSpPr>
          <p:nvPr>
            <p:ph type="body" sz="quarter" idx="27" hasCustomPrompt="1"/>
          </p:nvPr>
        </p:nvSpPr>
        <p:spPr>
          <a:xfrm>
            <a:off x="6572983" y="5124107"/>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p:cNvSpPr>
            <a:spLocks noGrp="1"/>
          </p:cNvSpPr>
          <p:nvPr>
            <p:ph type="body" sz="quarter" idx="28" hasCustomPrompt="1"/>
          </p:nvPr>
        </p:nvSpPr>
        <p:spPr>
          <a:xfrm>
            <a:off x="6565363"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6" name="文本占位符 3"/>
          <p:cNvSpPr>
            <a:spLocks noGrp="1"/>
          </p:cNvSpPr>
          <p:nvPr>
            <p:ph type="body" sz="quarter" idx="29" hasCustomPrompt="1"/>
          </p:nvPr>
        </p:nvSpPr>
        <p:spPr>
          <a:xfrm>
            <a:off x="9628660" y="5124107"/>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p:cNvSpPr>
            <a:spLocks noGrp="1"/>
          </p:cNvSpPr>
          <p:nvPr>
            <p:ph type="body" sz="quarter" idx="30" hasCustomPrompt="1"/>
          </p:nvPr>
        </p:nvSpPr>
        <p:spPr>
          <a:xfrm>
            <a:off x="9621040"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 name="灯片编号占位符 1"/>
          <p:cNvSpPr>
            <a:spLocks noGrp="1"/>
          </p:cNvSpPr>
          <p:nvPr>
            <p:ph type="sldNum" sz="quarter" idx="10"/>
          </p:nvPr>
        </p:nvSpPr>
        <p:spPr>
          <a:xfrm>
            <a:off x="11686101" y="6540501"/>
            <a:ext cx="232436"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28" name="文本占位符 3"/>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六图1">
    <p:spTree>
      <p:nvGrpSpPr>
        <p:cNvPr id="1" name=""/>
        <p:cNvGrpSpPr/>
        <p:nvPr/>
      </p:nvGrpSpPr>
      <p:grpSpPr>
        <a:xfrm>
          <a:off x="0" y="0"/>
          <a:ext cx="0" cy="0"/>
          <a:chOff x="0" y="0"/>
          <a:chExt cx="0" cy="0"/>
        </a:xfrm>
      </p:grpSpPr>
      <p:sp>
        <p:nvSpPr>
          <p:cNvPr id="11" name="图片占位符 2"/>
          <p:cNvSpPr>
            <a:spLocks noGrp="1"/>
          </p:cNvSpPr>
          <p:nvPr>
            <p:ph type="pic" sz="quarter" idx="15" hasCustomPrompt="1"/>
          </p:nvPr>
        </p:nvSpPr>
        <p:spPr>
          <a:xfrm>
            <a:off x="856562" y="1856207"/>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2" name="图片占位符 2"/>
          <p:cNvSpPr>
            <a:spLocks noGrp="1"/>
          </p:cNvSpPr>
          <p:nvPr>
            <p:ph type="pic" sz="quarter" idx="16" hasCustomPrompt="1"/>
          </p:nvPr>
        </p:nvSpPr>
        <p:spPr>
          <a:xfrm>
            <a:off x="4476212" y="1856206"/>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3" name="图片占位符 2"/>
          <p:cNvSpPr>
            <a:spLocks noGrp="1"/>
          </p:cNvSpPr>
          <p:nvPr>
            <p:ph type="pic" sz="quarter" idx="17" hasCustomPrompt="1"/>
          </p:nvPr>
        </p:nvSpPr>
        <p:spPr>
          <a:xfrm>
            <a:off x="8095863" y="185620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4" name="图片占位符 2"/>
          <p:cNvSpPr>
            <a:spLocks noGrp="1"/>
          </p:cNvSpPr>
          <p:nvPr>
            <p:ph type="pic" sz="quarter" idx="18" hasCustomPrompt="1"/>
          </p:nvPr>
        </p:nvSpPr>
        <p:spPr>
          <a:xfrm>
            <a:off x="856562" y="430026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00" lvl="0" indent="-317500" algn="ctr"/>
            <a:r>
              <a:rPr kumimoji="1" lang="zh-CN" altLang="en-US" dirty="0"/>
              <a:t>点击添加图片</a:t>
            </a:r>
          </a:p>
        </p:txBody>
      </p:sp>
      <p:sp>
        <p:nvSpPr>
          <p:cNvPr id="26" name="图片占位符 2"/>
          <p:cNvSpPr>
            <a:spLocks noGrp="1"/>
          </p:cNvSpPr>
          <p:nvPr>
            <p:ph type="pic" sz="quarter" idx="19" hasCustomPrompt="1"/>
          </p:nvPr>
        </p:nvSpPr>
        <p:spPr>
          <a:xfrm>
            <a:off x="4476212" y="4300264"/>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7" name="图片占位符 2"/>
          <p:cNvSpPr>
            <a:spLocks noGrp="1"/>
          </p:cNvSpPr>
          <p:nvPr>
            <p:ph type="pic" sz="quarter" idx="20" hasCustomPrompt="1"/>
          </p:nvPr>
        </p:nvSpPr>
        <p:spPr>
          <a:xfrm>
            <a:off x="8095863" y="4300263"/>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10"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5" name="文本占位符 3"/>
          <p:cNvSpPr>
            <a:spLocks noGrp="1"/>
          </p:cNvSpPr>
          <p:nvPr>
            <p:ph type="body" sz="quarter" idx="21"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文-多图1">
    <p:spTree>
      <p:nvGrpSpPr>
        <p:cNvPr id="1" name=""/>
        <p:cNvGrpSpPr/>
        <p:nvPr/>
      </p:nvGrpSpPr>
      <p:grpSpPr>
        <a:xfrm>
          <a:off x="0" y="0"/>
          <a:ext cx="0" cy="0"/>
          <a:chOff x="0" y="0"/>
          <a:chExt cx="0" cy="0"/>
        </a:xfrm>
      </p:grpSpPr>
      <p:sp>
        <p:nvSpPr>
          <p:cNvPr id="10" name="Rectangle 23"/>
          <p:cNvSpPr/>
          <p:nvPr userDrawn="1"/>
        </p:nvSpPr>
        <p:spPr>
          <a:xfrm>
            <a:off x="3976463" y="1125538"/>
            <a:ext cx="2303462" cy="23034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en-US" sz="3200" b="1" i="0" u="none" strike="noStrike" kern="0" cap="none" spc="0" normalizeH="0" baseline="0" noProof="0" dirty="0">
              <a:ln>
                <a:noFill/>
              </a:ln>
              <a:solidFill>
                <a:srgbClr val="FFFFFF"/>
              </a:solidFill>
              <a:effectLst/>
              <a:uLnTx/>
              <a:uFillTx/>
              <a:latin typeface="Montserrat Bold"/>
              <a:ea typeface="腾讯体 W7" panose="020C08030202040F0204" charset="-122"/>
              <a:cs typeface="+mn-cs"/>
              <a:sym typeface="Helvetica Neue" panose="02000503000000020004"/>
            </a:endParaRPr>
          </a:p>
        </p:txBody>
      </p:sp>
      <p:sp>
        <p:nvSpPr>
          <p:cNvPr id="14" name="文本占位符 3"/>
          <p:cNvSpPr>
            <a:spLocks noGrp="1"/>
          </p:cNvSpPr>
          <p:nvPr>
            <p:ph type="body" sz="quarter" idx="25" hasCustomPrompt="1"/>
          </p:nvPr>
        </p:nvSpPr>
        <p:spPr>
          <a:xfrm>
            <a:off x="4085891" y="1397029"/>
            <a:ext cx="2073651" cy="722313"/>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5" name="文本占位符 3"/>
          <p:cNvSpPr>
            <a:spLocks noGrp="1"/>
          </p:cNvSpPr>
          <p:nvPr>
            <p:ph type="body" sz="quarter" idx="26" hasCustomPrompt="1"/>
          </p:nvPr>
        </p:nvSpPr>
        <p:spPr>
          <a:xfrm>
            <a:off x="4085891" y="2036395"/>
            <a:ext cx="2073651"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4" name="Picture Placeholder 8"/>
          <p:cNvSpPr>
            <a:spLocks noGrp="1"/>
          </p:cNvSpPr>
          <p:nvPr>
            <p:ph type="pic" sz="quarter" idx="30" hasCustomPrompt="1"/>
          </p:nvPr>
        </p:nvSpPr>
        <p:spPr>
          <a:xfrm>
            <a:off x="1534874" y="1125538"/>
            <a:ext cx="2303762"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31" hasCustomPrompt="1"/>
          </p:nvPr>
        </p:nvSpPr>
        <p:spPr>
          <a:xfrm>
            <a:off x="1534874"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33" hasCustomPrompt="1"/>
          </p:nvPr>
        </p:nvSpPr>
        <p:spPr>
          <a:xfrm>
            <a:off x="7850770"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34" hasCustomPrompt="1"/>
          </p:nvPr>
        </p:nvSpPr>
        <p:spPr>
          <a:xfrm>
            <a:off x="6417753" y="1125538"/>
            <a:ext cx="4263838"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Picture Placeholder 8"/>
          <p:cNvSpPr>
            <a:spLocks noGrp="1"/>
          </p:cNvSpPr>
          <p:nvPr>
            <p:ph type="pic" sz="quarter" idx="35" hasCustomPrompt="1"/>
          </p:nvPr>
        </p:nvSpPr>
        <p:spPr>
          <a:xfrm>
            <a:off x="4515226" y="3575958"/>
            <a:ext cx="3186012"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1" name="文本占位符 3"/>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hite-空白">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图文-单图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5303845"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8" name="矩形"/>
          <p:cNvSpPr/>
          <p:nvPr userDrawn="1"/>
        </p:nvSpPr>
        <p:spPr>
          <a:xfrm>
            <a:off x="-2788" y="-4234"/>
            <a:ext cx="4647046"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10"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p:cNvSpPr>
            <a:spLocks noGrp="1"/>
          </p:cNvSpPr>
          <p:nvPr>
            <p:ph type="body" sz="quarter" idx="26" hasCustomPrompt="1"/>
          </p:nvPr>
        </p:nvSpPr>
        <p:spPr>
          <a:xfrm>
            <a:off x="5753445"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p:cNvSpPr>
            <a:spLocks noGrp="1"/>
          </p:cNvSpPr>
          <p:nvPr>
            <p:ph type="body" sz="quarter" idx="32" hasCustomPrompt="1"/>
          </p:nvPr>
        </p:nvSpPr>
        <p:spPr>
          <a:xfrm>
            <a:off x="427022" y="2832538"/>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p:cNvSpPr>
            <a:spLocks noGrp="1"/>
          </p:cNvSpPr>
          <p:nvPr>
            <p:ph type="body" sz="quarter" idx="33" hasCustomPrompt="1"/>
          </p:nvPr>
        </p:nvSpPr>
        <p:spPr>
          <a:xfrm>
            <a:off x="427021" y="37040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p:cNvSpPr>
            <a:spLocks noGrp="1"/>
          </p:cNvSpPr>
          <p:nvPr>
            <p:ph type="body" sz="quarter" idx="34" hasCustomPrompt="1"/>
          </p:nvPr>
        </p:nvSpPr>
        <p:spPr>
          <a:xfrm>
            <a:off x="427022" y="4209152"/>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white-空白">
    <p:spTree>
      <p:nvGrpSpPr>
        <p:cNvPr id="1" name=""/>
        <p:cNvGrpSpPr/>
        <p:nvPr/>
      </p:nvGrpSpPr>
      <p:grpSpPr>
        <a:xfrm>
          <a:off x="0" y="0"/>
          <a:ext cx="0" cy="0"/>
          <a:chOff x="0" y="0"/>
          <a:chExt cx="0" cy="0"/>
        </a:xfrm>
      </p:grpSpPr>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图文-单图1">
    <p:spTree>
      <p:nvGrpSpPr>
        <p:cNvPr id="1" name=""/>
        <p:cNvGrpSpPr/>
        <p:nvPr/>
      </p:nvGrpSpPr>
      <p:grpSpPr>
        <a:xfrm>
          <a:off x="0" y="0"/>
          <a:ext cx="0" cy="0"/>
          <a:chOff x="0" y="0"/>
          <a:chExt cx="0" cy="0"/>
        </a:xfrm>
      </p:grpSpPr>
      <p:sp>
        <p:nvSpPr>
          <p:cNvPr id="4" name="矩形"/>
          <p:cNvSpPr/>
          <p:nvPr userDrawn="1"/>
        </p:nvSpPr>
        <p:spPr>
          <a:xfrm>
            <a:off x="-2788" y="-4234"/>
            <a:ext cx="38077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4953000"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buFontTx/>
              <a:buNone/>
              <a:defRPr lang="zh-CN" altLang="en-US" sz="800">
                <a:solidFill>
                  <a:schemeClr val="bg1"/>
                </a:solidFill>
              </a:defRPr>
            </a:lvl1pPr>
          </a:lstStyle>
          <a:p>
            <a:pPr lvl="0" algn="ctr"/>
            <a:r>
              <a:rPr kumimoji="1" lang="zh-CN" altLang="en-US" dirty="0"/>
              <a:t>点击添加图片</a:t>
            </a:r>
          </a:p>
        </p:txBody>
      </p:sp>
      <p:sp>
        <p:nvSpPr>
          <p:cNvPr id="21"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p:cNvSpPr>
            <a:spLocks noGrp="1"/>
          </p:cNvSpPr>
          <p:nvPr>
            <p:ph type="body" sz="quarter" idx="26" hasCustomPrompt="1"/>
          </p:nvPr>
        </p:nvSpPr>
        <p:spPr>
          <a:xfrm>
            <a:off x="5462436"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24" name="文本占位符 20"/>
          <p:cNvSpPr>
            <a:spLocks noGrp="1"/>
          </p:cNvSpPr>
          <p:nvPr>
            <p:ph type="body" sz="quarter" idx="32" hasCustomPrompt="1"/>
          </p:nvPr>
        </p:nvSpPr>
        <p:spPr>
          <a:xfrm>
            <a:off x="427022" y="2832538"/>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7" name="文本占位符 20"/>
          <p:cNvSpPr>
            <a:spLocks noGrp="1"/>
          </p:cNvSpPr>
          <p:nvPr>
            <p:ph type="body" sz="quarter" idx="34" hasCustomPrompt="1"/>
          </p:nvPr>
        </p:nvSpPr>
        <p:spPr>
          <a:xfrm>
            <a:off x="427022" y="4475852"/>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3" name="文本占位符 20"/>
          <p:cNvSpPr>
            <a:spLocks noGrp="1"/>
          </p:cNvSpPr>
          <p:nvPr>
            <p:ph type="body" sz="quarter" idx="36" hasCustomPrompt="1"/>
          </p:nvPr>
        </p:nvSpPr>
        <p:spPr>
          <a:xfrm>
            <a:off x="427021" y="3968660"/>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C000"/>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4"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图文-单图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5303845"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8" name="矩形"/>
          <p:cNvSpPr/>
          <p:nvPr userDrawn="1"/>
        </p:nvSpPr>
        <p:spPr>
          <a:xfrm>
            <a:off x="-2788" y="-4234"/>
            <a:ext cx="4647046"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10"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p:cNvSpPr>
            <a:spLocks noGrp="1"/>
          </p:cNvSpPr>
          <p:nvPr>
            <p:ph type="body" sz="quarter" idx="26" hasCustomPrompt="1"/>
          </p:nvPr>
        </p:nvSpPr>
        <p:spPr>
          <a:xfrm>
            <a:off x="5753445"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p:cNvSpPr>
            <a:spLocks noGrp="1"/>
          </p:cNvSpPr>
          <p:nvPr>
            <p:ph type="body" sz="quarter" idx="32" hasCustomPrompt="1"/>
          </p:nvPr>
        </p:nvSpPr>
        <p:spPr>
          <a:xfrm>
            <a:off x="427022" y="2832538"/>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p:cNvSpPr>
            <a:spLocks noGrp="1"/>
          </p:cNvSpPr>
          <p:nvPr>
            <p:ph type="body" sz="quarter" idx="33" hasCustomPrompt="1"/>
          </p:nvPr>
        </p:nvSpPr>
        <p:spPr>
          <a:xfrm>
            <a:off x="427021" y="37040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p:cNvSpPr>
            <a:spLocks noGrp="1"/>
          </p:cNvSpPr>
          <p:nvPr>
            <p:ph type="body" sz="quarter" idx="34" hasCustomPrompt="1"/>
          </p:nvPr>
        </p:nvSpPr>
        <p:spPr>
          <a:xfrm>
            <a:off x="427022" y="4209152"/>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图文-单图3">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6573043" y="1631950"/>
            <a:ext cx="5220001" cy="312738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00" lvl="0" indent="-317500" algn="ctr"/>
            <a:r>
              <a:rPr kumimoji="1" lang="zh-CN" altLang="en-US" dirty="0"/>
              <a:t>点击添加图片</a:t>
            </a:r>
          </a:p>
        </p:txBody>
      </p:sp>
      <p:sp>
        <p:nvSpPr>
          <p:cNvPr id="9" name="矩形"/>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10"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p:cNvSpPr>
            <a:spLocks noGrp="1"/>
          </p:cNvSpPr>
          <p:nvPr>
            <p:ph type="body" sz="quarter" idx="26" hasCustomPrompt="1"/>
          </p:nvPr>
        </p:nvSpPr>
        <p:spPr>
          <a:xfrm>
            <a:off x="7113253" y="5097817"/>
            <a:ext cx="4572849"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p:cNvSpPr>
            <a:spLocks noGrp="1"/>
          </p:cNvSpPr>
          <p:nvPr>
            <p:ph type="body" sz="quarter" idx="32" hasCustomPrompt="1"/>
          </p:nvPr>
        </p:nvSpPr>
        <p:spPr>
          <a:xfrm>
            <a:off x="427022" y="2832538"/>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5" name="文本占位符 20"/>
          <p:cNvSpPr>
            <a:spLocks noGrp="1"/>
          </p:cNvSpPr>
          <p:nvPr>
            <p:ph type="body" sz="quarter" idx="34" hasCustomPrompt="1"/>
          </p:nvPr>
        </p:nvSpPr>
        <p:spPr>
          <a:xfrm>
            <a:off x="427022" y="4209152"/>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p:cNvSpPr>
            <a:spLocks noGrp="1"/>
          </p:cNvSpPr>
          <p:nvPr>
            <p:ph type="body" sz="quarter" idx="36" hasCustomPrompt="1"/>
          </p:nvPr>
        </p:nvSpPr>
        <p:spPr>
          <a:xfrm>
            <a:off x="427022" y="5580139"/>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8"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0" name="文本占位符 20"/>
          <p:cNvSpPr>
            <a:spLocks noGrp="1"/>
          </p:cNvSpPr>
          <p:nvPr>
            <p:ph type="body" sz="quarter" idx="33" hasCustomPrompt="1"/>
          </p:nvPr>
        </p:nvSpPr>
        <p:spPr>
          <a:xfrm>
            <a:off x="427021" y="37040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1" name="文本占位符 20"/>
          <p:cNvSpPr>
            <a:spLocks noGrp="1"/>
          </p:cNvSpPr>
          <p:nvPr>
            <p:ph type="body" sz="quarter" idx="38" hasCustomPrompt="1"/>
          </p:nvPr>
        </p:nvSpPr>
        <p:spPr>
          <a:xfrm>
            <a:off x="427021" y="507700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图文-人物图片">
    <p:spTree>
      <p:nvGrpSpPr>
        <p:cNvPr id="1" name=""/>
        <p:cNvGrpSpPr/>
        <p:nvPr/>
      </p:nvGrpSpPr>
      <p:grpSpPr>
        <a:xfrm>
          <a:off x="0" y="0"/>
          <a:ext cx="0" cy="0"/>
          <a:chOff x="0" y="0"/>
          <a:chExt cx="0" cy="0"/>
        </a:xfrm>
      </p:grpSpPr>
      <p:sp>
        <p:nvSpPr>
          <p:cNvPr id="4"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32"/>
          <p:cNvSpPr>
            <a:spLocks noGrp="1"/>
          </p:cNvSpPr>
          <p:nvPr>
            <p:ph type="body" sz="quarter" idx="12" hasCustomPrompt="1"/>
          </p:nvPr>
        </p:nvSpPr>
        <p:spPr>
          <a:xfrm>
            <a:off x="514981" y="1374558"/>
            <a:ext cx="6254987" cy="4472060"/>
          </a:xfrm>
          <a:prstGeom prst="rect">
            <a:avLst/>
          </a:prstGeom>
        </p:spPr>
        <p:txBody>
          <a:bodyPr anchor="ctr">
            <a:normAutofit/>
          </a:bodyPr>
          <a:lstStyle>
            <a:lvl1pPr marL="0" indent="0" algn="l">
              <a:lnSpc>
                <a:spcPct val="150000"/>
              </a:lnSpc>
              <a:buNone/>
              <a:defRPr sz="2000" b="1" i="0">
                <a:solidFill>
                  <a:srgbClr val="0060F0"/>
                </a:solidFill>
                <a:latin typeface="腾讯体 W7" panose="020C08030202040F0204" charset="-122"/>
                <a:ea typeface="腾讯体 W7" panose="020C08030202040F0204" charset="-122"/>
              </a:defRPr>
            </a:lvl1pPr>
            <a:lvl5pPr marL="1270000" indent="0">
              <a:buNone/>
              <a:defRPr/>
            </a:lvl5pPr>
          </a:lstStyle>
          <a:p>
            <a:pPr lvl="0"/>
            <a:r>
              <a:rPr kumimoji="1" lang="zh-CN" altLang="en-US" dirty="0"/>
              <a:t>内容</a:t>
            </a:r>
          </a:p>
        </p:txBody>
      </p:sp>
      <p:sp>
        <p:nvSpPr>
          <p:cNvPr id="3" name="图片占位符 2"/>
          <p:cNvSpPr>
            <a:spLocks noGrp="1"/>
          </p:cNvSpPr>
          <p:nvPr>
            <p:ph type="pic" sz="quarter" idx="13" hasCustomPrompt="1"/>
          </p:nvPr>
        </p:nvSpPr>
        <p:spPr>
          <a:xfrm>
            <a:off x="7763880" y="1374558"/>
            <a:ext cx="3914725" cy="447206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7" name="文本占位符 32"/>
          <p:cNvSpPr>
            <a:spLocks noGrp="1"/>
          </p:cNvSpPr>
          <p:nvPr>
            <p:ph type="body" sz="quarter" idx="14" hasCustomPrompt="1"/>
          </p:nvPr>
        </p:nvSpPr>
        <p:spPr>
          <a:xfrm>
            <a:off x="7763879" y="6008990"/>
            <a:ext cx="3914725" cy="576693"/>
          </a:xfrm>
          <a:prstGeom prst="rect">
            <a:avLst/>
          </a:prstGeom>
        </p:spPr>
        <p:txBody>
          <a:bodyPr>
            <a:normAutofit/>
          </a:bodyPr>
          <a:lstStyle>
            <a:lvl1pPr marL="0" indent="0" algn="r">
              <a:lnSpc>
                <a:spcPct val="120000"/>
              </a:lnSpc>
              <a:buNone/>
              <a:defRPr sz="1200" b="1" i="0">
                <a:solidFill>
                  <a:schemeClr val="tx2"/>
                </a:solidFill>
                <a:latin typeface="腾讯体 W7" panose="020C08030202040F0204" charset="-122"/>
                <a:ea typeface="腾讯体 W7" panose="020C08030202040F0204" charset="-122"/>
              </a:defRPr>
            </a:lvl1pPr>
            <a:lvl5pPr marL="1270000" indent="0">
              <a:buNone/>
              <a:defRPr/>
            </a:lvl5pPr>
          </a:lstStyle>
          <a:p>
            <a:pPr lvl="0"/>
            <a:r>
              <a:rPr kumimoji="1" lang="zh-CN" altLang="en-US" dirty="0"/>
              <a:t>人物名称</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8"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图文-单图4">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512862" y="2282829"/>
            <a:ext cx="11160000" cy="406302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8"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1"/>
          <p:cNvSpPr>
            <a:spLocks noGrp="1"/>
          </p:cNvSpPr>
          <p:nvPr>
            <p:ph type="body" sz="quarter" idx="16" hasCustomPrompt="1"/>
          </p:nvPr>
        </p:nvSpPr>
        <p:spPr>
          <a:xfrm>
            <a:off x="416404" y="1630273"/>
            <a:ext cx="7199312" cy="547687"/>
          </a:xfrm>
          <a:prstGeom prst="rect">
            <a:avLst/>
          </a:prstGeom>
        </p:spPr>
        <p:txBody>
          <a:bodyPr/>
          <a:lstStyle>
            <a:lvl1pPr marL="0" indent="0" algn="l">
              <a:lnSpc>
                <a:spcPct val="150000"/>
              </a:lnSpc>
              <a:buNone/>
              <a:defRPr sz="1000">
                <a:solidFill>
                  <a:schemeClr val="tx1"/>
                </a:solidFill>
                <a:latin typeface="FZLanTingHei-R-GBK" panose="02000000000000000000" pitchFamily="2" charset="-122"/>
                <a:ea typeface="FZLanTingHei-R-GBK" panose="02000000000000000000" pitchFamily="2" charset="-122"/>
              </a:defRPr>
            </a:lvl1pPr>
          </a:lstStyle>
          <a:p>
            <a:pPr lvl="0"/>
            <a:r>
              <a:rPr lang="zh-CN" altLang="en-US" sz="1000" dirty="0">
                <a:latin typeface="FZLanTingHei-R-GBK" panose="02000000000000000000" pitchFamily="2" charset="-122"/>
                <a:ea typeface="FZLanTingHei-R-GBK" panose="02000000000000000000" pitchFamily="2" charset="-122"/>
              </a:rPr>
              <a:t>此处为正文，字体方正兰亭黑，字号</a:t>
            </a:r>
            <a:r>
              <a:rPr lang="en-US" altLang="zh-CN" sz="1000" dirty="0">
                <a:latin typeface="FZLanTingHei-R-GBK" panose="02000000000000000000" pitchFamily="2" charset="-122"/>
                <a:ea typeface="FZLanTingHei-R-GBK" panose="02000000000000000000" pitchFamily="2" charset="-122"/>
              </a:rPr>
              <a:t>10</a:t>
            </a:r>
            <a:r>
              <a:rPr lang="zh-CN" altLang="en-US" sz="1000" dirty="0">
                <a:latin typeface="FZLanTingHei-R-GBK" panose="02000000000000000000" pitchFamily="2" charset="-122"/>
                <a:ea typeface="FZLanTingHei-R-GBK" panose="02000000000000000000" pitchFamily="2" charset="-122"/>
              </a:rPr>
              <a:t>磅，字重</a:t>
            </a:r>
            <a:r>
              <a:rPr lang="en-GB" altLang="zh-CN" sz="1000" dirty="0">
                <a:latin typeface="FZLanTingHei-R-GBK" panose="02000000000000000000" pitchFamily="2" charset="-122"/>
                <a:ea typeface="FZLanTingHei-R-GBK" panose="02000000000000000000" pitchFamily="2" charset="-122"/>
              </a:rPr>
              <a:t>Regular</a:t>
            </a:r>
            <a:r>
              <a:rPr lang="zh-CN" altLang="en-GB" sz="1000" dirty="0">
                <a:latin typeface="FZLanTingHei-R-GBK" panose="02000000000000000000" pitchFamily="2" charset="-122"/>
                <a:ea typeface="FZLanTingHei-R-GBK" panose="02000000000000000000" pitchFamily="2" charset="-122"/>
              </a:rPr>
              <a:t>，</a:t>
            </a:r>
            <a:r>
              <a:rPr lang="zh-CN" altLang="en-US" sz="1000" dirty="0">
                <a:latin typeface="FZLanTingHei-R-GBK" panose="02000000000000000000" pitchFamily="2" charset="-122"/>
                <a:ea typeface="FZLanTingHei-R-GBK" panose="02000000000000000000" pitchFamily="2" charset="-122"/>
              </a:rPr>
              <a:t>行距</a:t>
            </a:r>
            <a:r>
              <a:rPr lang="en-US" altLang="zh-CN" sz="1000" dirty="0">
                <a:latin typeface="FZLanTingHei-R-GBK" panose="02000000000000000000" pitchFamily="2" charset="-122"/>
                <a:ea typeface="FZLanTingHei-R-GBK" panose="02000000000000000000" pitchFamily="2" charset="-122"/>
              </a:rPr>
              <a:t>1.5</a:t>
            </a:r>
            <a:r>
              <a:rPr lang="zh-CN" altLang="en-US" sz="1000" dirty="0">
                <a:latin typeface="FZLanTingHei-R-GBK" panose="02000000000000000000" pitchFamily="2" charset="-122"/>
                <a:ea typeface="FZLanTingHei-R-GBK" panose="02000000000000000000" pitchFamily="2" charset="-122"/>
              </a:rPr>
              <a:t>倍，色值</a:t>
            </a:r>
            <a:r>
              <a:rPr lang="en-US" altLang="zh-CN" sz="1000" dirty="0">
                <a:latin typeface="FZLanTingHei-R-GBK" panose="02000000000000000000" pitchFamily="2" charset="-122"/>
                <a:ea typeface="FZLanTingHei-R-GBK" panose="02000000000000000000" pitchFamily="2" charset="-122"/>
              </a:rPr>
              <a:t>#000000</a:t>
            </a:r>
            <a:r>
              <a:rPr lang="zh-CN" altLang="en-US" sz="1000" dirty="0">
                <a:latin typeface="FZLanTingHei-R-GBK" panose="02000000000000000000" pitchFamily="2" charset="-122"/>
                <a:ea typeface="FZLanTingHei-R-GBK" panose="02000000000000000000" pitchFamily="2" charset="-122"/>
              </a:rPr>
              <a:t>。</a:t>
            </a:r>
            <a:endParaRPr kumimoji="1" lang="zh-CN" altLang="en-US" dirty="0"/>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图文-单图5">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504912" y="1185037"/>
            <a:ext cx="11160000" cy="372620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8"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23" name="文本占位符 3"/>
          <p:cNvSpPr>
            <a:spLocks noGrp="1"/>
          </p:cNvSpPr>
          <p:nvPr>
            <p:ph type="body" sz="quarter" idx="23" hasCustomPrompt="1"/>
          </p:nvPr>
        </p:nvSpPr>
        <p:spPr>
          <a:xfrm>
            <a:off x="416700" y="5173427"/>
            <a:ext cx="2525814" cy="362807"/>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p:cNvSpPr>
            <a:spLocks noGrp="1"/>
          </p:cNvSpPr>
          <p:nvPr>
            <p:ph type="body" sz="quarter" idx="24" hasCustomPrompt="1"/>
          </p:nvPr>
        </p:nvSpPr>
        <p:spPr>
          <a:xfrm>
            <a:off x="41669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p:cNvSpPr>
            <a:spLocks noGrp="1"/>
          </p:cNvSpPr>
          <p:nvPr>
            <p:ph type="body" sz="quarter" idx="25" hasCustomPrompt="1"/>
          </p:nvPr>
        </p:nvSpPr>
        <p:spPr>
          <a:xfrm>
            <a:off x="4789451" y="5173427"/>
            <a:ext cx="2525813" cy="362807"/>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p:cNvSpPr>
            <a:spLocks noGrp="1"/>
          </p:cNvSpPr>
          <p:nvPr>
            <p:ph type="body" sz="quarter" idx="26" hasCustomPrompt="1"/>
          </p:nvPr>
        </p:nvSpPr>
        <p:spPr>
          <a:xfrm>
            <a:off x="4789451"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31" name="文本占位符 3"/>
          <p:cNvSpPr>
            <a:spLocks noGrp="1"/>
          </p:cNvSpPr>
          <p:nvPr>
            <p:ph type="body" sz="quarter" idx="28" hasCustomPrompt="1"/>
          </p:nvPr>
        </p:nvSpPr>
        <p:spPr>
          <a:xfrm>
            <a:off x="916028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2" name="文本占位符 3"/>
          <p:cNvSpPr>
            <a:spLocks noGrp="1"/>
          </p:cNvSpPr>
          <p:nvPr>
            <p:ph type="body" sz="quarter" idx="29" hasCustomPrompt="1"/>
          </p:nvPr>
        </p:nvSpPr>
        <p:spPr>
          <a:xfrm>
            <a:off x="9160289" y="5173427"/>
            <a:ext cx="2525813" cy="362807"/>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图文-双图2">
    <p:spTree>
      <p:nvGrpSpPr>
        <p:cNvPr id="1" name=""/>
        <p:cNvGrpSpPr/>
        <p:nvPr/>
      </p:nvGrpSpPr>
      <p:grpSpPr>
        <a:xfrm>
          <a:off x="0" y="0"/>
          <a:ext cx="0" cy="0"/>
          <a:chOff x="0" y="0"/>
          <a:chExt cx="0" cy="0"/>
        </a:xfrm>
      </p:grpSpPr>
      <p:sp>
        <p:nvSpPr>
          <p:cNvPr id="17" name="文本占位符 3"/>
          <p:cNvSpPr>
            <a:spLocks noGrp="1"/>
          </p:cNvSpPr>
          <p:nvPr>
            <p:ph type="body" sz="quarter" idx="26" hasCustomPrompt="1"/>
          </p:nvPr>
        </p:nvSpPr>
        <p:spPr>
          <a:xfrm>
            <a:off x="6755644"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5" name="文本占位符 3"/>
          <p:cNvSpPr>
            <a:spLocks noGrp="1"/>
          </p:cNvSpPr>
          <p:nvPr>
            <p:ph type="body" sz="quarter" idx="24" hasCustomPrompt="1"/>
          </p:nvPr>
        </p:nvSpPr>
        <p:spPr>
          <a:xfrm>
            <a:off x="1204055"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p:cNvSpPr>
            <a:spLocks noGrp="1"/>
          </p:cNvSpPr>
          <p:nvPr>
            <p:ph type="body" sz="quarter" idx="25" hasCustomPrompt="1"/>
          </p:nvPr>
        </p:nvSpPr>
        <p:spPr>
          <a:xfrm>
            <a:off x="7260374" y="1309145"/>
            <a:ext cx="3496477"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p:cNvSpPr>
            <a:spLocks noGrp="1"/>
          </p:cNvSpPr>
          <p:nvPr>
            <p:ph type="body" sz="quarter" idx="23" hasCustomPrompt="1"/>
          </p:nvPr>
        </p:nvSpPr>
        <p:spPr>
          <a:xfrm>
            <a:off x="1704901" y="1309145"/>
            <a:ext cx="3496477"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1293659"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6"/>
          <p:cNvSpPr>
            <a:spLocks noGrp="1"/>
          </p:cNvSpPr>
          <p:nvPr>
            <p:ph type="pic" sz="quarter" idx="12" hasCustomPrompt="1"/>
          </p:nvPr>
        </p:nvSpPr>
        <p:spPr>
          <a:xfrm>
            <a:off x="6849133"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图文-双图3">
    <p:spTree>
      <p:nvGrpSpPr>
        <p:cNvPr id="1" name=""/>
        <p:cNvGrpSpPr/>
        <p:nvPr/>
      </p:nvGrpSpPr>
      <p:grpSpPr>
        <a:xfrm>
          <a:off x="0" y="0"/>
          <a:ext cx="0" cy="0"/>
          <a:chOff x="0" y="0"/>
          <a:chExt cx="0" cy="0"/>
        </a:xfrm>
      </p:grpSpPr>
      <p:sp>
        <p:nvSpPr>
          <p:cNvPr id="13" name="文本占位符 3"/>
          <p:cNvSpPr>
            <a:spLocks noGrp="1"/>
          </p:cNvSpPr>
          <p:nvPr>
            <p:ph type="body" sz="quarter" idx="16" hasCustomPrompt="1"/>
          </p:nvPr>
        </p:nvSpPr>
        <p:spPr>
          <a:xfrm>
            <a:off x="5552256" y="1492258"/>
            <a:ext cx="3608768" cy="368622"/>
          </a:xfrm>
          <a:prstGeom prst="rect">
            <a:avLst/>
          </a:prstGeom>
        </p:spPr>
        <p:txBody>
          <a:bodyPr/>
          <a:lstStyle>
            <a:lvl1pPr marL="0" indent="0">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p:cNvSpPr>
            <a:spLocks noGrp="1"/>
          </p:cNvSpPr>
          <p:nvPr>
            <p:ph type="body" sz="quarter" idx="17" hasCustomPrompt="1"/>
          </p:nvPr>
        </p:nvSpPr>
        <p:spPr>
          <a:xfrm>
            <a:off x="5552256" y="4260936"/>
            <a:ext cx="3608768" cy="368622"/>
          </a:xfrm>
          <a:prstGeom prst="rect">
            <a:avLst/>
          </a:prstGeom>
        </p:spPr>
        <p:txBody>
          <a:bodyPr/>
          <a:lstStyle>
            <a:lvl1pPr marL="0" indent="0">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6" name="Picture Placeholder 8"/>
          <p:cNvSpPr>
            <a:spLocks noGrp="1"/>
          </p:cNvSpPr>
          <p:nvPr>
            <p:ph type="pic" sz="quarter" idx="18" hasCustomPrompt="1"/>
          </p:nvPr>
        </p:nvSpPr>
        <p:spPr>
          <a:xfrm>
            <a:off x="1394460" y="1243013"/>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sz="800">
                <a:solidFill>
                  <a:schemeClr val="bg1"/>
                </a:solidFill>
              </a:defRPr>
            </a:lvl1pPr>
          </a:lstStyle>
          <a:p>
            <a:pPr marL="317500" lvl="0" indent="-317500" algn="ctr"/>
            <a:r>
              <a:rPr lang="en-US" dirty="0" err="1"/>
              <a:t>点击添加图片</a:t>
            </a:r>
            <a:endParaRPr lang="en-US" dirty="0"/>
          </a:p>
        </p:txBody>
      </p:sp>
      <p:sp>
        <p:nvSpPr>
          <p:cNvPr id="17" name="Picture Placeholder 8"/>
          <p:cNvSpPr>
            <a:spLocks noGrp="1"/>
          </p:cNvSpPr>
          <p:nvPr>
            <p:ph type="pic" sz="quarter" idx="19" hasCustomPrompt="1"/>
          </p:nvPr>
        </p:nvSpPr>
        <p:spPr>
          <a:xfrm>
            <a:off x="1394460" y="4008438"/>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altLang="en-US" sz="800" b="0" i="0" u="none" strike="noStrike" cap="none" spc="0" baseline="0">
                <a:solidFill>
                  <a:schemeClr val="bg1"/>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1pPr>
          </a:lstStyle>
          <a:p>
            <a:pPr lvl="0" algn="ctr"/>
            <a:r>
              <a:rPr lang="en-US" dirty="0" err="1"/>
              <a:t>点击添加图片</a:t>
            </a:r>
            <a:endParaRPr 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2"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8" name="文本占位符 3"/>
          <p:cNvSpPr>
            <a:spLocks noGrp="1"/>
          </p:cNvSpPr>
          <p:nvPr>
            <p:ph type="body" sz="quarter" idx="20" hasCustomPrompt="1"/>
          </p:nvPr>
        </p:nvSpPr>
        <p:spPr>
          <a:xfrm>
            <a:off x="5552256" y="1877163"/>
            <a:ext cx="5369428" cy="368622"/>
          </a:xfrm>
          <a:prstGeom prst="rect">
            <a:avLst/>
          </a:prstGeom>
        </p:spPr>
        <p:txBody>
          <a:bodyPr/>
          <a:lstStyle>
            <a:lvl1pPr marL="0" indent="0">
              <a:lnSpc>
                <a:spcPct val="150000"/>
              </a:lnSpc>
              <a:buSzPct val="100000"/>
              <a:buFont typeface="Arial" panose="020B060402020209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9" name="文本占位符 3"/>
          <p:cNvSpPr>
            <a:spLocks noGrp="1"/>
          </p:cNvSpPr>
          <p:nvPr>
            <p:ph type="body" sz="quarter" idx="21" hasCustomPrompt="1"/>
          </p:nvPr>
        </p:nvSpPr>
        <p:spPr>
          <a:xfrm>
            <a:off x="5552256" y="4645841"/>
            <a:ext cx="5369428" cy="368622"/>
          </a:xfrm>
          <a:prstGeom prst="rect">
            <a:avLst/>
          </a:prstGeom>
        </p:spPr>
        <p:txBody>
          <a:bodyPr/>
          <a:lstStyle>
            <a:lvl1pPr marL="0" indent="0">
              <a:lnSpc>
                <a:spcPct val="150000"/>
              </a:lnSpc>
              <a:buSzPct val="100000"/>
              <a:buFont typeface="Arial" panose="020B060402020209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图文-双图1">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11848"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00" lvl="0" indent="-317500" algn="ctr"/>
            <a:r>
              <a:rPr kumimoji="1" lang="zh-CN" altLang="en-US" dirty="0"/>
              <a:t>点击添加图片</a:t>
            </a:r>
          </a:p>
        </p:txBody>
      </p:sp>
      <p:sp>
        <p:nvSpPr>
          <p:cNvPr id="9" name="图片占位符 6"/>
          <p:cNvSpPr>
            <a:spLocks noGrp="1"/>
          </p:cNvSpPr>
          <p:nvPr>
            <p:ph type="pic" sz="quarter" idx="12" hasCustomPrompt="1"/>
          </p:nvPr>
        </p:nvSpPr>
        <p:spPr>
          <a:xfrm>
            <a:off x="6117479"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00" lvl="0" indent="-317500" algn="ctr"/>
            <a:r>
              <a:rPr kumimoji="1" lang="zh-CN" altLang="en-US" dirty="0"/>
              <a:t>点击添加图片</a:t>
            </a:r>
          </a:p>
        </p:txBody>
      </p:sp>
      <p:sp>
        <p:nvSpPr>
          <p:cNvPr id="10" name="矩形"/>
          <p:cNvSpPr/>
          <p:nvPr userDrawn="1"/>
        </p:nvSpPr>
        <p:spPr>
          <a:xfrm>
            <a:off x="6128838" y="3983782"/>
            <a:ext cx="6067081"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b="0">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矩形"/>
          <p:cNvSpPr/>
          <p:nvPr userDrawn="1"/>
        </p:nvSpPr>
        <p:spPr>
          <a:xfrm>
            <a:off x="726" y="3983782"/>
            <a:ext cx="6060065"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b="0">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 name="文本占位符 3"/>
          <p:cNvSpPr>
            <a:spLocks noGrp="1"/>
          </p:cNvSpPr>
          <p:nvPr>
            <p:ph type="body" sz="quarter" idx="17" hasCustomPrompt="1"/>
          </p:nvPr>
        </p:nvSpPr>
        <p:spPr>
          <a:xfrm>
            <a:off x="7129351" y="4634242"/>
            <a:ext cx="4040293" cy="722313"/>
          </a:xfrm>
          <a:prstGeom prst="rect">
            <a:avLst/>
          </a:prstGeom>
        </p:spPr>
        <p:txBody>
          <a:bodyPr anchor="ctr"/>
          <a:lstStyle>
            <a:lvl1pPr marL="0" indent="0" algn="ctr">
              <a:buNone/>
              <a:defRPr sz="24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24</a:t>
            </a:r>
            <a:r>
              <a:rPr kumimoji="1" lang="zh-CN" altLang="en-US" dirty="0"/>
              <a:t>磅</a:t>
            </a:r>
          </a:p>
        </p:txBody>
      </p:sp>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2" name="文本占位符 3"/>
          <p:cNvSpPr>
            <a:spLocks noGrp="1"/>
          </p:cNvSpPr>
          <p:nvPr>
            <p:ph type="body" sz="quarter" idx="15" hasCustomPrompt="1"/>
          </p:nvPr>
        </p:nvSpPr>
        <p:spPr>
          <a:xfrm>
            <a:off x="416907" y="325416"/>
            <a:ext cx="5387545" cy="722313"/>
          </a:xfrm>
          <a:prstGeom prst="rect">
            <a:avLst/>
          </a:prstGeom>
        </p:spPr>
        <p:txBody>
          <a:bodyPr/>
          <a:lstStyle>
            <a:lvl1pPr marL="0" indent="0">
              <a:buNone/>
              <a:defRPr sz="30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4" name="文本占位符 3"/>
          <p:cNvSpPr>
            <a:spLocks noGrp="1"/>
          </p:cNvSpPr>
          <p:nvPr>
            <p:ph type="body" sz="quarter" idx="18" hasCustomPrompt="1"/>
          </p:nvPr>
        </p:nvSpPr>
        <p:spPr>
          <a:xfrm>
            <a:off x="1010004" y="4634242"/>
            <a:ext cx="4040293" cy="722313"/>
          </a:xfrm>
          <a:prstGeom prst="rect">
            <a:avLst/>
          </a:prstGeom>
        </p:spPr>
        <p:txBody>
          <a:bodyPr anchor="ctr"/>
          <a:lstStyle>
            <a:lvl1pPr marL="0" indent="0" algn="ctr">
              <a:buNone/>
              <a:defRPr sz="24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24</a:t>
            </a:r>
            <a:r>
              <a:rPr kumimoji="1" lang="zh-CN" altLang="en-US" dirty="0"/>
              <a:t>磅</a:t>
            </a:r>
          </a:p>
        </p:txBody>
      </p:sp>
      <p:sp>
        <p:nvSpPr>
          <p:cNvPr id="15" name="文本占位符 3"/>
          <p:cNvSpPr>
            <a:spLocks noGrp="1"/>
          </p:cNvSpPr>
          <p:nvPr>
            <p:ph type="body" sz="quarter" idx="19" hasCustomPrompt="1"/>
          </p:nvPr>
        </p:nvSpPr>
        <p:spPr>
          <a:xfrm>
            <a:off x="867746" y="5523972"/>
            <a:ext cx="4324807" cy="932620"/>
          </a:xfrm>
          <a:prstGeom prst="rect">
            <a:avLst/>
          </a:prstGeom>
        </p:spPr>
        <p:txBody>
          <a:bodyPr anchor="ctr"/>
          <a:lstStyle>
            <a:lvl1pPr marL="0" marR="0" indent="0" algn="ctr" defTabSz="228600" eaLnBrk="1" fontAlgn="auto" latinLnBrk="0" hangingPunct="1">
              <a:lnSpc>
                <a:spcPct val="150000"/>
              </a:lnSpc>
              <a:spcBef>
                <a:spcPts val="0"/>
              </a:spcBef>
              <a:spcAft>
                <a:spcPts val="0"/>
              </a:spcAft>
              <a:buClrTx/>
              <a:buSzPct val="125000"/>
              <a:buFontTx/>
              <a:buNone/>
              <a:defRPr sz="16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marL="0" marR="0" lvl="0" indent="0" algn="ctr" defTabSz="228600" eaLnBrk="1" fontAlgn="auto" latinLnBrk="0" hangingPunct="1">
              <a:lnSpc>
                <a:spcPct val="150000"/>
              </a:lnSpc>
              <a:spcBef>
                <a:spcPts val="0"/>
              </a:spcBef>
              <a:spcAft>
                <a:spcPts val="0"/>
              </a:spcAft>
              <a:buClrTx/>
              <a:buSzPct val="125000"/>
              <a:buFontTx/>
              <a:buNone/>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GB" altLang="zh-CN" sz="1600" dirty="0">
                <a:solidFill>
                  <a:schemeClr val="bg1"/>
                </a:solidFill>
                <a:latin typeface="FZLanTingHei-R-GBK" panose="02000000000000000000" pitchFamily="2" charset="-122"/>
                <a:ea typeface="FZLanTingHei-R-GBK" panose="02000000000000000000" pitchFamily="2" charset="-122"/>
              </a:rPr>
              <a:t>Regular</a:t>
            </a:r>
            <a:r>
              <a:rPr lang="zh-CN" altLang="en-GB"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
        <p:nvSpPr>
          <p:cNvPr id="16" name="文本占位符 3"/>
          <p:cNvSpPr>
            <a:spLocks noGrp="1"/>
          </p:cNvSpPr>
          <p:nvPr>
            <p:ph type="body" sz="quarter" idx="20" hasCustomPrompt="1"/>
          </p:nvPr>
        </p:nvSpPr>
        <p:spPr>
          <a:xfrm>
            <a:off x="7001035" y="5523972"/>
            <a:ext cx="4324807" cy="932620"/>
          </a:xfrm>
          <a:prstGeom prst="rect">
            <a:avLst/>
          </a:prstGeom>
        </p:spPr>
        <p:txBody>
          <a:bodyPr anchor="ctr"/>
          <a:lstStyle>
            <a:lvl1pPr marL="0" marR="0" indent="0" algn="ctr" defTabSz="228600" eaLnBrk="1" fontAlgn="auto" latinLnBrk="0" hangingPunct="1">
              <a:lnSpc>
                <a:spcPct val="150000"/>
              </a:lnSpc>
              <a:spcBef>
                <a:spcPts val="0"/>
              </a:spcBef>
              <a:spcAft>
                <a:spcPts val="0"/>
              </a:spcAft>
              <a:buClrTx/>
              <a:buSzPct val="125000"/>
              <a:buFontTx/>
              <a:buNone/>
              <a:defRPr sz="16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marL="0" marR="0" lvl="0" indent="0" algn="ctr" defTabSz="228600" eaLnBrk="1" fontAlgn="auto" latinLnBrk="0" hangingPunct="1">
              <a:lnSpc>
                <a:spcPct val="150000"/>
              </a:lnSpc>
              <a:spcBef>
                <a:spcPts val="0"/>
              </a:spcBef>
              <a:spcAft>
                <a:spcPts val="0"/>
              </a:spcAft>
              <a:buClrTx/>
              <a:buSzPct val="125000"/>
              <a:buFontTx/>
              <a:buNone/>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GB" altLang="zh-CN" sz="1600" dirty="0">
                <a:solidFill>
                  <a:schemeClr val="bg1"/>
                </a:solidFill>
                <a:latin typeface="FZLanTingHei-R-GBK" panose="02000000000000000000" pitchFamily="2" charset="-122"/>
                <a:ea typeface="FZLanTingHei-R-GBK" panose="02000000000000000000" pitchFamily="2" charset="-122"/>
              </a:rPr>
              <a:t>Regular</a:t>
            </a:r>
            <a:r>
              <a:rPr lang="zh-CN" altLang="en-GB"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图文-单图3">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6573043" y="1631950"/>
            <a:ext cx="5220001" cy="312738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00" lvl="0" indent="-317500" algn="ctr"/>
            <a:r>
              <a:rPr kumimoji="1" lang="zh-CN" altLang="en-US" dirty="0"/>
              <a:t>点击添加图片</a:t>
            </a:r>
          </a:p>
        </p:txBody>
      </p:sp>
      <p:sp>
        <p:nvSpPr>
          <p:cNvPr id="9" name="矩形"/>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10"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p:cNvSpPr>
            <a:spLocks noGrp="1"/>
          </p:cNvSpPr>
          <p:nvPr>
            <p:ph type="body" sz="quarter" idx="26" hasCustomPrompt="1"/>
          </p:nvPr>
        </p:nvSpPr>
        <p:spPr>
          <a:xfrm>
            <a:off x="7113253" y="5097817"/>
            <a:ext cx="4572849"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p:cNvSpPr>
            <a:spLocks noGrp="1"/>
          </p:cNvSpPr>
          <p:nvPr>
            <p:ph type="body" sz="quarter" idx="32" hasCustomPrompt="1"/>
          </p:nvPr>
        </p:nvSpPr>
        <p:spPr>
          <a:xfrm>
            <a:off x="427022" y="2832538"/>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5" name="文本占位符 20"/>
          <p:cNvSpPr>
            <a:spLocks noGrp="1"/>
          </p:cNvSpPr>
          <p:nvPr>
            <p:ph type="body" sz="quarter" idx="34" hasCustomPrompt="1"/>
          </p:nvPr>
        </p:nvSpPr>
        <p:spPr>
          <a:xfrm>
            <a:off x="427022" y="4209152"/>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p:cNvSpPr>
            <a:spLocks noGrp="1"/>
          </p:cNvSpPr>
          <p:nvPr>
            <p:ph type="body" sz="quarter" idx="36" hasCustomPrompt="1"/>
          </p:nvPr>
        </p:nvSpPr>
        <p:spPr>
          <a:xfrm>
            <a:off x="427022" y="5580139"/>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8"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0" name="文本占位符 20"/>
          <p:cNvSpPr>
            <a:spLocks noGrp="1"/>
          </p:cNvSpPr>
          <p:nvPr>
            <p:ph type="body" sz="quarter" idx="33" hasCustomPrompt="1"/>
          </p:nvPr>
        </p:nvSpPr>
        <p:spPr>
          <a:xfrm>
            <a:off x="427021" y="37040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1" name="文本占位符 20"/>
          <p:cNvSpPr>
            <a:spLocks noGrp="1"/>
          </p:cNvSpPr>
          <p:nvPr>
            <p:ph type="body" sz="quarter" idx="38" hasCustomPrompt="1"/>
          </p:nvPr>
        </p:nvSpPr>
        <p:spPr>
          <a:xfrm>
            <a:off x="427021" y="507700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图文-三图1">
    <p:spTree>
      <p:nvGrpSpPr>
        <p:cNvPr id="1" name=""/>
        <p:cNvGrpSpPr/>
        <p:nvPr/>
      </p:nvGrpSpPr>
      <p:grpSpPr>
        <a:xfrm>
          <a:off x="0" y="0"/>
          <a:ext cx="0" cy="0"/>
          <a:chOff x="0" y="0"/>
          <a:chExt cx="0" cy="0"/>
        </a:xfrm>
      </p:grpSpPr>
      <p:sp>
        <p:nvSpPr>
          <p:cNvPr id="12" name="文本占位符 3"/>
          <p:cNvSpPr>
            <a:spLocks noGrp="1"/>
          </p:cNvSpPr>
          <p:nvPr>
            <p:ph type="body" sz="quarter" idx="24" hasCustomPrompt="1"/>
          </p:nvPr>
        </p:nvSpPr>
        <p:spPr>
          <a:xfrm>
            <a:off x="539169"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8" name="文本占位符 3"/>
          <p:cNvSpPr>
            <a:spLocks noGrp="1"/>
          </p:cNvSpPr>
          <p:nvPr>
            <p:ph type="body" sz="quarter" idx="23" hasCustomPrompt="1"/>
          </p:nvPr>
        </p:nvSpPr>
        <p:spPr>
          <a:xfrm>
            <a:off x="1024502" y="1685052"/>
            <a:ext cx="2525814"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66687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6"/>
          <p:cNvSpPr>
            <a:spLocks noGrp="1"/>
          </p:cNvSpPr>
          <p:nvPr>
            <p:ph type="pic" sz="quarter" idx="12" hasCustomPrompt="1"/>
          </p:nvPr>
        </p:nvSpPr>
        <p:spPr>
          <a:xfrm>
            <a:off x="445650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6"/>
          <p:cNvSpPr>
            <a:spLocks noGrp="1"/>
          </p:cNvSpPr>
          <p:nvPr>
            <p:ph type="pic" sz="quarter" idx="13" hasCustomPrompt="1"/>
          </p:nvPr>
        </p:nvSpPr>
        <p:spPr>
          <a:xfrm>
            <a:off x="8285550"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5" name="文本占位符 3"/>
          <p:cNvSpPr>
            <a:spLocks noGrp="1"/>
          </p:cNvSpPr>
          <p:nvPr>
            <p:ph type="body" sz="quarter" idx="25" hasCustomPrompt="1"/>
          </p:nvPr>
        </p:nvSpPr>
        <p:spPr>
          <a:xfrm>
            <a:off x="4340205"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p:cNvSpPr>
            <a:spLocks noGrp="1"/>
          </p:cNvSpPr>
          <p:nvPr>
            <p:ph type="body" sz="quarter" idx="26" hasCustomPrompt="1"/>
          </p:nvPr>
        </p:nvSpPr>
        <p:spPr>
          <a:xfrm>
            <a:off x="4814178" y="1685052"/>
            <a:ext cx="2525814"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7" name="文本占位符 3"/>
          <p:cNvSpPr>
            <a:spLocks noGrp="1"/>
          </p:cNvSpPr>
          <p:nvPr>
            <p:ph type="body" sz="quarter" idx="27" hasCustomPrompt="1"/>
          </p:nvPr>
        </p:nvSpPr>
        <p:spPr>
          <a:xfrm>
            <a:off x="8169251"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8" name="文本占位符 3"/>
          <p:cNvSpPr>
            <a:spLocks noGrp="1"/>
          </p:cNvSpPr>
          <p:nvPr>
            <p:ph type="body" sz="quarter" idx="28" hasCustomPrompt="1"/>
          </p:nvPr>
        </p:nvSpPr>
        <p:spPr>
          <a:xfrm>
            <a:off x="8643272" y="1685052"/>
            <a:ext cx="2525814"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图文-三图2">
    <p:spTree>
      <p:nvGrpSpPr>
        <p:cNvPr id="1" name=""/>
        <p:cNvGrpSpPr/>
        <p:nvPr/>
      </p:nvGrpSpPr>
      <p:grpSpPr>
        <a:xfrm>
          <a:off x="0" y="0"/>
          <a:ext cx="0" cy="0"/>
          <a:chOff x="0" y="0"/>
          <a:chExt cx="0" cy="0"/>
        </a:xfrm>
      </p:grpSpPr>
      <p:sp>
        <p:nvSpPr>
          <p:cNvPr id="15"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1"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4" name="Picture Placeholder 8"/>
          <p:cNvSpPr>
            <a:spLocks noGrp="1"/>
          </p:cNvSpPr>
          <p:nvPr>
            <p:ph type="pic" sz="quarter" idx="14" hasCustomPrompt="1"/>
          </p:nvPr>
        </p:nvSpPr>
        <p:spPr>
          <a:xfrm>
            <a:off x="9135030" y="176065"/>
            <a:ext cx="2910422"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5" hasCustomPrompt="1"/>
          </p:nvPr>
        </p:nvSpPr>
        <p:spPr>
          <a:xfrm>
            <a:off x="6057514" y="176065"/>
            <a:ext cx="2910422" cy="65087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6" hasCustomPrompt="1"/>
          </p:nvPr>
        </p:nvSpPr>
        <p:spPr>
          <a:xfrm>
            <a:off x="9135030" y="3488363"/>
            <a:ext cx="2910422" cy="31964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文本占位符 3"/>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图文-三图3">
    <p:spTree>
      <p:nvGrpSpPr>
        <p:cNvPr id="1" name=""/>
        <p:cNvGrpSpPr/>
        <p:nvPr/>
      </p:nvGrpSpPr>
      <p:grpSpPr>
        <a:xfrm>
          <a:off x="0" y="0"/>
          <a:ext cx="0" cy="0"/>
          <a:chOff x="0" y="0"/>
          <a:chExt cx="0" cy="0"/>
        </a:xfrm>
      </p:grpSpPr>
      <p:sp>
        <p:nvSpPr>
          <p:cNvPr id="4" name="Picture Placeholder 8"/>
          <p:cNvSpPr>
            <a:spLocks noGrp="1"/>
          </p:cNvSpPr>
          <p:nvPr>
            <p:ph type="pic" sz="quarter" idx="14" hasCustomPrompt="1"/>
          </p:nvPr>
        </p:nvSpPr>
        <p:spPr>
          <a:xfrm>
            <a:off x="6063338" y="3488364"/>
            <a:ext cx="5959866" cy="3193571"/>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5" hasCustomPrompt="1"/>
          </p:nvPr>
        </p:nvSpPr>
        <p:spPr>
          <a:xfrm>
            <a:off x="6063337" y="176064"/>
            <a:ext cx="2986499"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6" hasCustomPrompt="1"/>
          </p:nvPr>
        </p:nvSpPr>
        <p:spPr>
          <a:xfrm>
            <a:off x="9220222" y="176063"/>
            <a:ext cx="2802981" cy="31419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文本占位符 3"/>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图文-四图2">
    <p:spTree>
      <p:nvGrpSpPr>
        <p:cNvPr id="1" name=""/>
        <p:cNvGrpSpPr/>
        <p:nvPr/>
      </p:nvGrpSpPr>
      <p:grpSpPr>
        <a:xfrm>
          <a:off x="0" y="0"/>
          <a:ext cx="0" cy="0"/>
          <a:chOff x="0" y="0"/>
          <a:chExt cx="0" cy="0"/>
        </a:xfrm>
      </p:grpSpPr>
      <p:sp>
        <p:nvSpPr>
          <p:cNvPr id="21" name="文本占位符 3"/>
          <p:cNvSpPr>
            <a:spLocks noGrp="1"/>
          </p:cNvSpPr>
          <p:nvPr>
            <p:ph type="body" sz="quarter" idx="25" hasCustomPrompt="1"/>
          </p:nvPr>
        </p:nvSpPr>
        <p:spPr>
          <a:xfrm>
            <a:off x="3449853" y="1978064"/>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2" name="文本占位符 3"/>
          <p:cNvSpPr>
            <a:spLocks noGrp="1"/>
          </p:cNvSpPr>
          <p:nvPr>
            <p:ph type="body" sz="quarter" idx="26" hasCustomPrompt="1"/>
          </p:nvPr>
        </p:nvSpPr>
        <p:spPr>
          <a:xfrm>
            <a:off x="3449853" y="231776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3" name="文本占位符 3"/>
          <p:cNvSpPr>
            <a:spLocks noGrp="1"/>
          </p:cNvSpPr>
          <p:nvPr>
            <p:ph type="body" sz="quarter" idx="27" hasCustomPrompt="1"/>
          </p:nvPr>
        </p:nvSpPr>
        <p:spPr>
          <a:xfrm>
            <a:off x="9304560" y="1976660"/>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4" name="文本占位符 3"/>
          <p:cNvSpPr>
            <a:spLocks noGrp="1"/>
          </p:cNvSpPr>
          <p:nvPr>
            <p:ph type="body" sz="quarter" idx="28" hasCustomPrompt="1"/>
          </p:nvPr>
        </p:nvSpPr>
        <p:spPr>
          <a:xfrm>
            <a:off x="9304560" y="2316360"/>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5" name="文本占位符 3"/>
          <p:cNvSpPr>
            <a:spLocks noGrp="1"/>
          </p:cNvSpPr>
          <p:nvPr>
            <p:ph type="body" sz="quarter" idx="29" hasCustomPrompt="1"/>
          </p:nvPr>
        </p:nvSpPr>
        <p:spPr>
          <a:xfrm>
            <a:off x="9304560" y="4286289"/>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6" name="文本占位符 3"/>
          <p:cNvSpPr>
            <a:spLocks noGrp="1"/>
          </p:cNvSpPr>
          <p:nvPr>
            <p:ph type="body" sz="quarter" idx="30" hasCustomPrompt="1"/>
          </p:nvPr>
        </p:nvSpPr>
        <p:spPr>
          <a:xfrm>
            <a:off x="9304560" y="4625989"/>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7" name="文本占位符 3"/>
          <p:cNvSpPr>
            <a:spLocks noGrp="1"/>
          </p:cNvSpPr>
          <p:nvPr>
            <p:ph type="body" sz="quarter" idx="31" hasCustomPrompt="1"/>
          </p:nvPr>
        </p:nvSpPr>
        <p:spPr>
          <a:xfrm>
            <a:off x="3449853" y="4289241"/>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8" name="文本占位符 3"/>
          <p:cNvSpPr>
            <a:spLocks noGrp="1"/>
          </p:cNvSpPr>
          <p:nvPr>
            <p:ph type="body" sz="quarter" idx="32" hasCustomPrompt="1"/>
          </p:nvPr>
        </p:nvSpPr>
        <p:spPr>
          <a:xfrm>
            <a:off x="3449853" y="4628941"/>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829913"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4" name="图片占位符 6"/>
          <p:cNvSpPr>
            <a:spLocks noGrp="1"/>
          </p:cNvSpPr>
          <p:nvPr>
            <p:ph type="pic" sz="quarter" idx="14" hasCustomPrompt="1"/>
          </p:nvPr>
        </p:nvSpPr>
        <p:spPr>
          <a:xfrm>
            <a:off x="829913"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5" name="图片占位符 6"/>
          <p:cNvSpPr>
            <a:spLocks noGrp="1"/>
          </p:cNvSpPr>
          <p:nvPr>
            <p:ph type="pic" sz="quarter" idx="15" hasCustomPrompt="1"/>
          </p:nvPr>
        </p:nvSpPr>
        <p:spPr>
          <a:xfrm>
            <a:off x="6679927"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6" name="图片占位符 6"/>
          <p:cNvSpPr>
            <a:spLocks noGrp="1"/>
          </p:cNvSpPr>
          <p:nvPr>
            <p:ph type="pic" sz="quarter" idx="16" hasCustomPrompt="1"/>
          </p:nvPr>
        </p:nvSpPr>
        <p:spPr>
          <a:xfrm>
            <a:off x="6679927"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图文-四图1">
    <p:spTree>
      <p:nvGrpSpPr>
        <p:cNvPr id="1" name=""/>
        <p:cNvGrpSpPr/>
        <p:nvPr/>
      </p:nvGrpSpPr>
      <p:grpSpPr>
        <a:xfrm>
          <a:off x="0" y="0"/>
          <a:ext cx="0" cy="0"/>
          <a:chOff x="0" y="0"/>
          <a:chExt cx="0" cy="0"/>
        </a:xfrm>
      </p:grpSpPr>
      <p:sp>
        <p:nvSpPr>
          <p:cNvPr id="18" name="文本占位符 3"/>
          <p:cNvSpPr>
            <a:spLocks noGrp="1"/>
          </p:cNvSpPr>
          <p:nvPr>
            <p:ph type="body" sz="quarter" idx="25" hasCustomPrompt="1"/>
          </p:nvPr>
        </p:nvSpPr>
        <p:spPr>
          <a:xfrm>
            <a:off x="935842"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9" name="文本占位符 3"/>
          <p:cNvSpPr>
            <a:spLocks noGrp="1"/>
          </p:cNvSpPr>
          <p:nvPr>
            <p:ph type="body" sz="quarter" idx="26" hasCustomPrompt="1"/>
          </p:nvPr>
        </p:nvSpPr>
        <p:spPr>
          <a:xfrm>
            <a:off x="107494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4" name="文本占位符 3"/>
          <p:cNvSpPr>
            <a:spLocks noGrp="1"/>
          </p:cNvSpPr>
          <p:nvPr>
            <p:ph type="body" sz="quarter" idx="27" hasCustomPrompt="1"/>
          </p:nvPr>
        </p:nvSpPr>
        <p:spPr>
          <a:xfrm>
            <a:off x="3531652"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p:cNvSpPr>
            <a:spLocks noGrp="1"/>
          </p:cNvSpPr>
          <p:nvPr>
            <p:ph type="body" sz="quarter" idx="28" hasCustomPrompt="1"/>
          </p:nvPr>
        </p:nvSpPr>
        <p:spPr>
          <a:xfrm>
            <a:off x="367075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6" name="文本占位符 3"/>
          <p:cNvSpPr>
            <a:spLocks noGrp="1"/>
          </p:cNvSpPr>
          <p:nvPr>
            <p:ph type="body" sz="quarter" idx="29" hasCustomPrompt="1"/>
          </p:nvPr>
        </p:nvSpPr>
        <p:spPr>
          <a:xfrm>
            <a:off x="6132407"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p:cNvSpPr>
            <a:spLocks noGrp="1"/>
          </p:cNvSpPr>
          <p:nvPr>
            <p:ph type="body" sz="quarter" idx="30" hasCustomPrompt="1"/>
          </p:nvPr>
        </p:nvSpPr>
        <p:spPr>
          <a:xfrm>
            <a:off x="6271513"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p:cNvSpPr>
            <a:spLocks noGrp="1"/>
          </p:cNvSpPr>
          <p:nvPr>
            <p:ph type="body" sz="quarter" idx="31" hasCustomPrompt="1"/>
          </p:nvPr>
        </p:nvSpPr>
        <p:spPr>
          <a:xfrm>
            <a:off x="8726253"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p:cNvSpPr>
            <a:spLocks noGrp="1"/>
          </p:cNvSpPr>
          <p:nvPr>
            <p:ph type="body" sz="quarter" idx="32" hasCustomPrompt="1"/>
          </p:nvPr>
        </p:nvSpPr>
        <p:spPr>
          <a:xfrm>
            <a:off x="8865359"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4"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5" name="Picture Placeholder 8"/>
          <p:cNvSpPr>
            <a:spLocks noGrp="1"/>
          </p:cNvSpPr>
          <p:nvPr>
            <p:ph type="pic" sz="quarter" idx="12" hasCustomPrompt="1"/>
          </p:nvPr>
        </p:nvSpPr>
        <p:spPr>
          <a:xfrm>
            <a:off x="1033907"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Picture Placeholder 8"/>
          <p:cNvSpPr>
            <a:spLocks noGrp="1"/>
          </p:cNvSpPr>
          <p:nvPr>
            <p:ph type="pic" sz="quarter" idx="13" hasCustomPrompt="1"/>
          </p:nvPr>
        </p:nvSpPr>
        <p:spPr>
          <a:xfrm>
            <a:off x="3632036"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4" hasCustomPrompt="1"/>
          </p:nvPr>
        </p:nvSpPr>
        <p:spPr>
          <a:xfrm>
            <a:off x="6230165"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15" hasCustomPrompt="1"/>
          </p:nvPr>
        </p:nvSpPr>
        <p:spPr>
          <a:xfrm>
            <a:off x="8828293"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228600" indent="-228600"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0" name="文本占位符 3"/>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图文-四图3">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4" name="Picture Placeholder 8"/>
          <p:cNvSpPr>
            <a:spLocks noGrp="1"/>
          </p:cNvSpPr>
          <p:nvPr>
            <p:ph type="pic" sz="quarter" idx="14" hasCustomPrompt="1"/>
          </p:nvPr>
        </p:nvSpPr>
        <p:spPr>
          <a:xfrm>
            <a:off x="9213652" y="171309"/>
            <a:ext cx="2809551"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3" hasCustomPrompt="1"/>
          </p:nvPr>
        </p:nvSpPr>
        <p:spPr>
          <a:xfrm>
            <a:off x="6057514" y="3488364"/>
            <a:ext cx="2979930"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5" hasCustomPrompt="1"/>
          </p:nvPr>
        </p:nvSpPr>
        <p:spPr>
          <a:xfrm>
            <a:off x="6057514" y="171309"/>
            <a:ext cx="2979930"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16" hasCustomPrompt="1"/>
          </p:nvPr>
        </p:nvSpPr>
        <p:spPr>
          <a:xfrm>
            <a:off x="9213652" y="3488362"/>
            <a:ext cx="2809551"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文本占位符 3"/>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2"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图文-四图4">
    <p:spTree>
      <p:nvGrpSpPr>
        <p:cNvPr id="1" name=""/>
        <p:cNvGrpSpPr/>
        <p:nvPr/>
      </p:nvGrpSpPr>
      <p:grpSpPr>
        <a:xfrm>
          <a:off x="0" y="0"/>
          <a:ext cx="0" cy="0"/>
          <a:chOff x="0" y="0"/>
          <a:chExt cx="0" cy="0"/>
        </a:xfrm>
      </p:grpSpPr>
      <p:sp>
        <p:nvSpPr>
          <p:cNvPr id="8" name="图片占位符 7"/>
          <p:cNvSpPr>
            <a:spLocks noGrp="1"/>
          </p:cNvSpPr>
          <p:nvPr>
            <p:ph type="pic" sz="quarter" idx="11" hasCustomPrompt="1"/>
          </p:nvPr>
        </p:nvSpPr>
        <p:spPr>
          <a:xfrm>
            <a:off x="-7257"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7"/>
          <p:cNvSpPr>
            <a:spLocks noGrp="1"/>
          </p:cNvSpPr>
          <p:nvPr>
            <p:ph type="pic" sz="quarter" idx="12" hasCustomPrompt="1"/>
          </p:nvPr>
        </p:nvSpPr>
        <p:spPr>
          <a:xfrm>
            <a:off x="3052519"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7"/>
          <p:cNvSpPr>
            <a:spLocks noGrp="1"/>
          </p:cNvSpPr>
          <p:nvPr>
            <p:ph type="pic" sz="quarter" idx="13" hasCustomPrompt="1"/>
          </p:nvPr>
        </p:nvSpPr>
        <p:spPr>
          <a:xfrm>
            <a:off x="6112295"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7"/>
          <p:cNvSpPr>
            <a:spLocks noGrp="1"/>
          </p:cNvSpPr>
          <p:nvPr>
            <p:ph type="pic" sz="quarter" idx="14" hasCustomPrompt="1"/>
          </p:nvPr>
        </p:nvSpPr>
        <p:spPr>
          <a:xfrm>
            <a:off x="9172072"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None/>
              <a:defRPr kumimoji="1" lang="zh-CN" altLang="en-US" sz="800">
                <a:solidFill>
                  <a:schemeClr val="bg1"/>
                </a:solidFill>
              </a:defRPr>
            </a:lvl1pPr>
          </a:lstStyle>
          <a:p>
            <a:pPr marL="317500" lvl="0" indent="-317500" algn="ctr"/>
            <a:r>
              <a:rPr kumimoji="1" lang="zh-CN" altLang="en-US" dirty="0"/>
              <a:t>点击添加图片</a:t>
            </a:r>
          </a:p>
        </p:txBody>
      </p:sp>
      <p:sp>
        <p:nvSpPr>
          <p:cNvPr id="7" name="矩形"/>
          <p:cNvSpPr/>
          <p:nvPr userDrawn="1"/>
        </p:nvSpPr>
        <p:spPr>
          <a:xfrm>
            <a:off x="794" y="3388466"/>
            <a:ext cx="12192000" cy="3481410"/>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b="0">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0" name="文本占位符 3"/>
          <p:cNvSpPr>
            <a:spLocks noGrp="1"/>
          </p:cNvSpPr>
          <p:nvPr>
            <p:ph type="body" sz="quarter" idx="23" hasCustomPrompt="1"/>
          </p:nvPr>
        </p:nvSpPr>
        <p:spPr>
          <a:xfrm>
            <a:off x="458889" y="5122328"/>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1" name="文本占位符 3"/>
          <p:cNvSpPr>
            <a:spLocks noGrp="1"/>
          </p:cNvSpPr>
          <p:nvPr>
            <p:ph type="body" sz="quarter" idx="24" hasCustomPrompt="1"/>
          </p:nvPr>
        </p:nvSpPr>
        <p:spPr>
          <a:xfrm>
            <a:off x="451269" y="5530554"/>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3"/>
          <p:cNvSpPr>
            <a:spLocks noGrp="1"/>
          </p:cNvSpPr>
          <p:nvPr>
            <p:ph type="body" sz="quarter" idx="25" hasCustomPrompt="1"/>
          </p:nvPr>
        </p:nvSpPr>
        <p:spPr>
          <a:xfrm>
            <a:off x="3505612" y="5124107"/>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3" name="文本占位符 3"/>
          <p:cNvSpPr>
            <a:spLocks noGrp="1"/>
          </p:cNvSpPr>
          <p:nvPr>
            <p:ph type="body" sz="quarter" idx="26" hasCustomPrompt="1"/>
          </p:nvPr>
        </p:nvSpPr>
        <p:spPr>
          <a:xfrm>
            <a:off x="3497992"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4" name="文本占位符 3"/>
          <p:cNvSpPr>
            <a:spLocks noGrp="1"/>
          </p:cNvSpPr>
          <p:nvPr>
            <p:ph type="body" sz="quarter" idx="27" hasCustomPrompt="1"/>
          </p:nvPr>
        </p:nvSpPr>
        <p:spPr>
          <a:xfrm>
            <a:off x="6572983" y="5124107"/>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p:cNvSpPr>
            <a:spLocks noGrp="1"/>
          </p:cNvSpPr>
          <p:nvPr>
            <p:ph type="body" sz="quarter" idx="28" hasCustomPrompt="1"/>
          </p:nvPr>
        </p:nvSpPr>
        <p:spPr>
          <a:xfrm>
            <a:off x="6565363"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6" name="文本占位符 3"/>
          <p:cNvSpPr>
            <a:spLocks noGrp="1"/>
          </p:cNvSpPr>
          <p:nvPr>
            <p:ph type="body" sz="quarter" idx="29" hasCustomPrompt="1"/>
          </p:nvPr>
        </p:nvSpPr>
        <p:spPr>
          <a:xfrm>
            <a:off x="9628660" y="5124107"/>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p:cNvSpPr>
            <a:spLocks noGrp="1"/>
          </p:cNvSpPr>
          <p:nvPr>
            <p:ph type="body" sz="quarter" idx="30" hasCustomPrompt="1"/>
          </p:nvPr>
        </p:nvSpPr>
        <p:spPr>
          <a:xfrm>
            <a:off x="9621040"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 name="灯片编号占位符 1"/>
          <p:cNvSpPr>
            <a:spLocks noGrp="1"/>
          </p:cNvSpPr>
          <p:nvPr>
            <p:ph type="sldNum" sz="quarter" idx="10"/>
          </p:nvPr>
        </p:nvSpPr>
        <p:spPr>
          <a:xfrm>
            <a:off x="11686101" y="6540501"/>
            <a:ext cx="232436"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28" name="文本占位符 3"/>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图文-六图1">
    <p:spTree>
      <p:nvGrpSpPr>
        <p:cNvPr id="1" name=""/>
        <p:cNvGrpSpPr/>
        <p:nvPr/>
      </p:nvGrpSpPr>
      <p:grpSpPr>
        <a:xfrm>
          <a:off x="0" y="0"/>
          <a:ext cx="0" cy="0"/>
          <a:chOff x="0" y="0"/>
          <a:chExt cx="0" cy="0"/>
        </a:xfrm>
      </p:grpSpPr>
      <p:sp>
        <p:nvSpPr>
          <p:cNvPr id="11" name="图片占位符 2"/>
          <p:cNvSpPr>
            <a:spLocks noGrp="1"/>
          </p:cNvSpPr>
          <p:nvPr>
            <p:ph type="pic" sz="quarter" idx="15" hasCustomPrompt="1"/>
          </p:nvPr>
        </p:nvSpPr>
        <p:spPr>
          <a:xfrm>
            <a:off x="856562" y="1856207"/>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2" name="图片占位符 2"/>
          <p:cNvSpPr>
            <a:spLocks noGrp="1"/>
          </p:cNvSpPr>
          <p:nvPr>
            <p:ph type="pic" sz="quarter" idx="16" hasCustomPrompt="1"/>
          </p:nvPr>
        </p:nvSpPr>
        <p:spPr>
          <a:xfrm>
            <a:off x="4476212" y="1856206"/>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3" name="图片占位符 2"/>
          <p:cNvSpPr>
            <a:spLocks noGrp="1"/>
          </p:cNvSpPr>
          <p:nvPr>
            <p:ph type="pic" sz="quarter" idx="17" hasCustomPrompt="1"/>
          </p:nvPr>
        </p:nvSpPr>
        <p:spPr>
          <a:xfrm>
            <a:off x="8095863" y="185620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4" name="图片占位符 2"/>
          <p:cNvSpPr>
            <a:spLocks noGrp="1"/>
          </p:cNvSpPr>
          <p:nvPr>
            <p:ph type="pic" sz="quarter" idx="18" hasCustomPrompt="1"/>
          </p:nvPr>
        </p:nvSpPr>
        <p:spPr>
          <a:xfrm>
            <a:off x="856562" y="430026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00" lvl="0" indent="-317500" algn="ctr"/>
            <a:r>
              <a:rPr kumimoji="1" lang="zh-CN" altLang="en-US" dirty="0"/>
              <a:t>点击添加图片</a:t>
            </a:r>
          </a:p>
        </p:txBody>
      </p:sp>
      <p:sp>
        <p:nvSpPr>
          <p:cNvPr id="26" name="图片占位符 2"/>
          <p:cNvSpPr>
            <a:spLocks noGrp="1"/>
          </p:cNvSpPr>
          <p:nvPr>
            <p:ph type="pic" sz="quarter" idx="19" hasCustomPrompt="1"/>
          </p:nvPr>
        </p:nvSpPr>
        <p:spPr>
          <a:xfrm>
            <a:off x="4476212" y="4300264"/>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7" name="图片占位符 2"/>
          <p:cNvSpPr>
            <a:spLocks noGrp="1"/>
          </p:cNvSpPr>
          <p:nvPr>
            <p:ph type="pic" sz="quarter" idx="20" hasCustomPrompt="1"/>
          </p:nvPr>
        </p:nvSpPr>
        <p:spPr>
          <a:xfrm>
            <a:off x="8095863" y="4300263"/>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10"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5" name="文本占位符 3"/>
          <p:cNvSpPr>
            <a:spLocks noGrp="1"/>
          </p:cNvSpPr>
          <p:nvPr>
            <p:ph type="body" sz="quarter" idx="21"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图文-多图1">
    <p:spTree>
      <p:nvGrpSpPr>
        <p:cNvPr id="1" name=""/>
        <p:cNvGrpSpPr/>
        <p:nvPr/>
      </p:nvGrpSpPr>
      <p:grpSpPr>
        <a:xfrm>
          <a:off x="0" y="0"/>
          <a:ext cx="0" cy="0"/>
          <a:chOff x="0" y="0"/>
          <a:chExt cx="0" cy="0"/>
        </a:xfrm>
      </p:grpSpPr>
      <p:sp>
        <p:nvSpPr>
          <p:cNvPr id="10" name="Rectangle 23"/>
          <p:cNvSpPr/>
          <p:nvPr userDrawn="1"/>
        </p:nvSpPr>
        <p:spPr>
          <a:xfrm>
            <a:off x="3976463" y="1125538"/>
            <a:ext cx="2303462" cy="23034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en-US" sz="3200" b="1" i="0" u="none" strike="noStrike" kern="0" cap="none" spc="0" normalizeH="0" baseline="0" noProof="0" dirty="0">
              <a:ln>
                <a:noFill/>
              </a:ln>
              <a:solidFill>
                <a:srgbClr val="FFFFFF"/>
              </a:solidFill>
              <a:effectLst/>
              <a:uLnTx/>
              <a:uFillTx/>
              <a:latin typeface="Montserrat Bold"/>
              <a:ea typeface="腾讯体 W7" panose="020C08030202040F0204" charset="-122"/>
              <a:cs typeface="+mn-cs"/>
              <a:sym typeface="Helvetica Neue" panose="02000503000000020004"/>
            </a:endParaRPr>
          </a:p>
        </p:txBody>
      </p:sp>
      <p:sp>
        <p:nvSpPr>
          <p:cNvPr id="14" name="文本占位符 3"/>
          <p:cNvSpPr>
            <a:spLocks noGrp="1"/>
          </p:cNvSpPr>
          <p:nvPr>
            <p:ph type="body" sz="quarter" idx="25" hasCustomPrompt="1"/>
          </p:nvPr>
        </p:nvSpPr>
        <p:spPr>
          <a:xfrm>
            <a:off x="4085891" y="1397029"/>
            <a:ext cx="2073651" cy="722313"/>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5" name="文本占位符 3"/>
          <p:cNvSpPr>
            <a:spLocks noGrp="1"/>
          </p:cNvSpPr>
          <p:nvPr>
            <p:ph type="body" sz="quarter" idx="26" hasCustomPrompt="1"/>
          </p:nvPr>
        </p:nvSpPr>
        <p:spPr>
          <a:xfrm>
            <a:off x="4085891" y="2036395"/>
            <a:ext cx="2073651"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4" name="Picture Placeholder 8"/>
          <p:cNvSpPr>
            <a:spLocks noGrp="1"/>
          </p:cNvSpPr>
          <p:nvPr>
            <p:ph type="pic" sz="quarter" idx="30" hasCustomPrompt="1"/>
          </p:nvPr>
        </p:nvSpPr>
        <p:spPr>
          <a:xfrm>
            <a:off x="1534874" y="1125538"/>
            <a:ext cx="2303762"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31" hasCustomPrompt="1"/>
          </p:nvPr>
        </p:nvSpPr>
        <p:spPr>
          <a:xfrm>
            <a:off x="1534874"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33" hasCustomPrompt="1"/>
          </p:nvPr>
        </p:nvSpPr>
        <p:spPr>
          <a:xfrm>
            <a:off x="7850770"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34" hasCustomPrompt="1"/>
          </p:nvPr>
        </p:nvSpPr>
        <p:spPr>
          <a:xfrm>
            <a:off x="6417753" y="1125538"/>
            <a:ext cx="4263838"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Picture Placeholder 8"/>
          <p:cNvSpPr>
            <a:spLocks noGrp="1"/>
          </p:cNvSpPr>
          <p:nvPr>
            <p:ph type="pic" sz="quarter" idx="35" hasCustomPrompt="1"/>
          </p:nvPr>
        </p:nvSpPr>
        <p:spPr>
          <a:xfrm>
            <a:off x="4515226" y="3575958"/>
            <a:ext cx="3186012"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1" name="文本占位符 3"/>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左右-版式1">
    <p:spTree>
      <p:nvGrpSpPr>
        <p:cNvPr id="1" name=""/>
        <p:cNvGrpSpPr/>
        <p:nvPr/>
      </p:nvGrpSpPr>
      <p:grpSpPr>
        <a:xfrm>
          <a:off x="0" y="0"/>
          <a:ext cx="0" cy="0"/>
          <a:chOff x="0" y="0"/>
          <a:chExt cx="0" cy="0"/>
        </a:xfrm>
      </p:grpSpPr>
      <p:sp>
        <p:nvSpPr>
          <p:cNvPr id="13" name="矩形"/>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8" name="文本占位符 3"/>
          <p:cNvSpPr>
            <a:spLocks noGrp="1"/>
          </p:cNvSpPr>
          <p:nvPr>
            <p:ph type="body" sz="quarter" idx="15" hasCustomPrompt="1"/>
          </p:nvPr>
        </p:nvSpPr>
        <p:spPr>
          <a:xfrm>
            <a:off x="416907" y="2290451"/>
            <a:ext cx="4842313" cy="722313"/>
          </a:xfrm>
          <a:prstGeom prst="rect">
            <a:avLst/>
          </a:prstGeom>
        </p:spPr>
        <p:txBody>
          <a:bodyPr/>
          <a:lstStyle>
            <a:lvl1pPr marL="0" indent="0">
              <a:buNone/>
              <a:defRPr sz="30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文-人物图片">
    <p:spTree>
      <p:nvGrpSpPr>
        <p:cNvPr id="1" name=""/>
        <p:cNvGrpSpPr/>
        <p:nvPr/>
      </p:nvGrpSpPr>
      <p:grpSpPr>
        <a:xfrm>
          <a:off x="0" y="0"/>
          <a:ext cx="0" cy="0"/>
          <a:chOff x="0" y="0"/>
          <a:chExt cx="0" cy="0"/>
        </a:xfrm>
      </p:grpSpPr>
      <p:sp>
        <p:nvSpPr>
          <p:cNvPr id="4"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32"/>
          <p:cNvSpPr>
            <a:spLocks noGrp="1"/>
          </p:cNvSpPr>
          <p:nvPr>
            <p:ph type="body" sz="quarter" idx="12" hasCustomPrompt="1"/>
          </p:nvPr>
        </p:nvSpPr>
        <p:spPr>
          <a:xfrm>
            <a:off x="514981" y="1374558"/>
            <a:ext cx="6254987" cy="4472060"/>
          </a:xfrm>
          <a:prstGeom prst="rect">
            <a:avLst/>
          </a:prstGeom>
        </p:spPr>
        <p:txBody>
          <a:bodyPr anchor="ctr">
            <a:normAutofit/>
          </a:bodyPr>
          <a:lstStyle>
            <a:lvl1pPr marL="0" indent="0" algn="l">
              <a:lnSpc>
                <a:spcPct val="150000"/>
              </a:lnSpc>
              <a:buNone/>
              <a:defRPr sz="2000" b="1" i="0">
                <a:solidFill>
                  <a:srgbClr val="0060F0"/>
                </a:solidFill>
                <a:latin typeface="腾讯体 W7" panose="020C08030202040F0204" charset="-122"/>
                <a:ea typeface="腾讯体 W7" panose="020C08030202040F0204" charset="-122"/>
              </a:defRPr>
            </a:lvl1pPr>
            <a:lvl5pPr marL="1270000" indent="0">
              <a:buNone/>
              <a:defRPr/>
            </a:lvl5pPr>
          </a:lstStyle>
          <a:p>
            <a:pPr lvl="0"/>
            <a:r>
              <a:rPr kumimoji="1" lang="zh-CN" altLang="en-US" dirty="0"/>
              <a:t>内容</a:t>
            </a:r>
          </a:p>
        </p:txBody>
      </p:sp>
      <p:sp>
        <p:nvSpPr>
          <p:cNvPr id="3" name="图片占位符 2"/>
          <p:cNvSpPr>
            <a:spLocks noGrp="1"/>
          </p:cNvSpPr>
          <p:nvPr>
            <p:ph type="pic" sz="quarter" idx="13" hasCustomPrompt="1"/>
          </p:nvPr>
        </p:nvSpPr>
        <p:spPr>
          <a:xfrm>
            <a:off x="7763880" y="1374558"/>
            <a:ext cx="3914725" cy="447206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7" name="文本占位符 32"/>
          <p:cNvSpPr>
            <a:spLocks noGrp="1"/>
          </p:cNvSpPr>
          <p:nvPr>
            <p:ph type="body" sz="quarter" idx="14" hasCustomPrompt="1"/>
          </p:nvPr>
        </p:nvSpPr>
        <p:spPr>
          <a:xfrm>
            <a:off x="7763879" y="6008990"/>
            <a:ext cx="3914725" cy="576693"/>
          </a:xfrm>
          <a:prstGeom prst="rect">
            <a:avLst/>
          </a:prstGeom>
        </p:spPr>
        <p:txBody>
          <a:bodyPr>
            <a:normAutofit/>
          </a:bodyPr>
          <a:lstStyle>
            <a:lvl1pPr marL="0" indent="0" algn="r">
              <a:lnSpc>
                <a:spcPct val="120000"/>
              </a:lnSpc>
              <a:buNone/>
              <a:defRPr sz="1200" b="1" i="0">
                <a:solidFill>
                  <a:schemeClr val="tx2"/>
                </a:solidFill>
                <a:latin typeface="腾讯体 W7" panose="020C08030202040F0204" charset="-122"/>
                <a:ea typeface="腾讯体 W7" panose="020C08030202040F0204" charset="-122"/>
              </a:defRPr>
            </a:lvl1pPr>
            <a:lvl5pPr marL="1270000" indent="0">
              <a:buNone/>
              <a:defRPr/>
            </a:lvl5pPr>
          </a:lstStyle>
          <a:p>
            <a:pPr lvl="0"/>
            <a:r>
              <a:rPr kumimoji="1" lang="zh-CN" altLang="en-US" dirty="0"/>
              <a:t>人物名称</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8"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white-空白带页码">
    <p:spTree>
      <p:nvGrpSpPr>
        <p:cNvPr id="1" name=""/>
        <p:cNvGrpSpPr/>
        <p:nvPr/>
      </p:nvGrpSpPr>
      <p:grpSpPr>
        <a:xfrm>
          <a:off x="0" y="0"/>
          <a:ext cx="0" cy="0"/>
          <a:chOff x="0" y="0"/>
          <a:chExt cx="0" cy="0"/>
        </a:xfrm>
      </p:grpSpPr>
      <p:sp>
        <p:nvSpPr>
          <p:cNvPr id="3"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左右-版式2">
    <p:spTree>
      <p:nvGrpSpPr>
        <p:cNvPr id="1" name=""/>
        <p:cNvGrpSpPr/>
        <p:nvPr/>
      </p:nvGrpSpPr>
      <p:grpSpPr>
        <a:xfrm>
          <a:off x="0" y="0"/>
          <a:ext cx="0" cy="0"/>
          <a:chOff x="0" y="0"/>
          <a:chExt cx="0" cy="0"/>
        </a:xfrm>
      </p:grpSpPr>
      <p:sp>
        <p:nvSpPr>
          <p:cNvPr id="22" name="文本占位符 3"/>
          <p:cNvSpPr>
            <a:spLocks noGrp="1"/>
          </p:cNvSpPr>
          <p:nvPr>
            <p:ph type="body" sz="quarter" idx="26" hasCustomPrompt="1"/>
          </p:nvPr>
        </p:nvSpPr>
        <p:spPr>
          <a:xfrm>
            <a:off x="5841216" y="5324031"/>
            <a:ext cx="4462281"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
        <p:nvSpPr>
          <p:cNvPr id="21" name="图表占位符 20"/>
          <p:cNvSpPr>
            <a:spLocks noGrp="1"/>
          </p:cNvSpPr>
          <p:nvPr>
            <p:ph type="chart" sz="quarter" idx="39" hasCustomPrompt="1"/>
          </p:nvPr>
        </p:nvSpPr>
        <p:spPr>
          <a:xfrm>
            <a:off x="5206838" y="1176338"/>
            <a:ext cx="5731037" cy="4117975"/>
          </a:xfrm>
          <a:prstGeom prst="rect">
            <a:avLst/>
          </a:prstGeom>
        </p:spPr>
        <p:txBody>
          <a:bodyPr/>
          <a:lstStyle>
            <a:lvl1pPr marL="0" marR="0" indent="0" algn="ctr" defTabSz="228600" eaLnBrk="1" fontAlgn="auto" latinLnBrk="0" hangingPunct="1">
              <a:lnSpc>
                <a:spcPct val="120000"/>
              </a:lnSpc>
              <a:spcBef>
                <a:spcPts val="0"/>
              </a:spcBef>
              <a:spcAft>
                <a:spcPts val="0"/>
              </a:spcAft>
              <a:buClrTx/>
              <a:buSzPct val="125000"/>
              <a:buFontTx/>
              <a:buNone/>
              <a:defRPr sz="2400" b="0" i="0">
                <a:solidFill>
                  <a:schemeClr val="tx2"/>
                </a:solidFill>
                <a:latin typeface="腾讯体 W7" panose="020C08030202040F0204" charset="-122"/>
                <a:ea typeface="腾讯体 W7" panose="020C08030202040F0204" charset="-122"/>
              </a:defRPr>
            </a:lvl1pPr>
          </a:lstStyle>
          <a:p>
            <a:r>
              <a:rPr kumimoji="1" lang="zh-CN" altLang="en-US" dirty="0"/>
              <a:t>段落标题 </a:t>
            </a:r>
            <a:r>
              <a:rPr kumimoji="1" lang="en-US" altLang="zh-CN" dirty="0"/>
              <a:t>24</a:t>
            </a:r>
            <a:r>
              <a:rPr kumimoji="1" lang="zh-CN" altLang="en-US" dirty="0"/>
              <a:t>磅</a:t>
            </a:r>
          </a:p>
        </p:txBody>
      </p:sp>
      <p:sp>
        <p:nvSpPr>
          <p:cNvPr id="4" name="矩形"/>
          <p:cNvSpPr/>
          <p:nvPr userDrawn="1"/>
        </p:nvSpPr>
        <p:spPr>
          <a:xfrm>
            <a:off x="-2788" y="-4234"/>
            <a:ext cx="38077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0"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20"/>
          <p:cNvSpPr>
            <a:spLocks noGrp="1"/>
          </p:cNvSpPr>
          <p:nvPr>
            <p:ph type="body" sz="quarter" idx="32" hasCustomPrompt="1"/>
          </p:nvPr>
        </p:nvSpPr>
        <p:spPr>
          <a:xfrm>
            <a:off x="427022" y="2832538"/>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2" name="文本占位符 20"/>
          <p:cNvSpPr>
            <a:spLocks noGrp="1"/>
          </p:cNvSpPr>
          <p:nvPr>
            <p:ph type="body" sz="quarter" idx="34" hasCustomPrompt="1"/>
          </p:nvPr>
        </p:nvSpPr>
        <p:spPr>
          <a:xfrm>
            <a:off x="427022" y="4475852"/>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p:cNvSpPr>
            <a:spLocks noGrp="1"/>
          </p:cNvSpPr>
          <p:nvPr>
            <p:ph type="body" sz="quarter" idx="33" hasCustomPrompt="1"/>
          </p:nvPr>
        </p:nvSpPr>
        <p:spPr>
          <a:xfrm>
            <a:off x="427021" y="39621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左右-版式3">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8" name="矩形"/>
          <p:cNvSpPr/>
          <p:nvPr userDrawn="1"/>
        </p:nvSpPr>
        <p:spPr>
          <a:xfrm>
            <a:off x="-2788" y="-4234"/>
            <a:ext cx="4647046"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11"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6" name="文本占位符 20"/>
          <p:cNvSpPr>
            <a:spLocks noGrp="1"/>
          </p:cNvSpPr>
          <p:nvPr>
            <p:ph type="body" sz="quarter" idx="32" hasCustomPrompt="1"/>
          </p:nvPr>
        </p:nvSpPr>
        <p:spPr>
          <a:xfrm>
            <a:off x="427022" y="2832538"/>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p:cNvSpPr>
            <a:spLocks noGrp="1"/>
          </p:cNvSpPr>
          <p:nvPr>
            <p:ph type="body" sz="quarter" idx="33" hasCustomPrompt="1"/>
          </p:nvPr>
        </p:nvSpPr>
        <p:spPr>
          <a:xfrm>
            <a:off x="427021" y="37040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8" name="文本占位符 20"/>
          <p:cNvSpPr>
            <a:spLocks noGrp="1"/>
          </p:cNvSpPr>
          <p:nvPr>
            <p:ph type="body" sz="quarter" idx="34" hasCustomPrompt="1"/>
          </p:nvPr>
        </p:nvSpPr>
        <p:spPr>
          <a:xfrm>
            <a:off x="427022" y="4209152"/>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p:cNvSpPr>
            <a:spLocks noGrp="1"/>
          </p:cNvSpPr>
          <p:nvPr>
            <p:ph type="chart" sz="quarter" idx="39" hasCustomPrompt="1"/>
          </p:nvPr>
        </p:nvSpPr>
        <p:spPr>
          <a:xfrm>
            <a:off x="5580103" y="1176338"/>
            <a:ext cx="5731037" cy="4117975"/>
          </a:xfrm>
          <a:prstGeom prst="rect">
            <a:avLst/>
          </a:prstGeom>
        </p:spPr>
        <p:txBody>
          <a:bodyPr/>
          <a:lstStyle>
            <a:lvl1pPr marL="0" marR="0" indent="0" algn="ctr" defTabSz="228600" eaLnBrk="1" fontAlgn="auto" latinLnBrk="0" hangingPunct="1">
              <a:lnSpc>
                <a:spcPct val="120000"/>
              </a:lnSpc>
              <a:spcBef>
                <a:spcPts val="0"/>
              </a:spcBef>
              <a:spcAft>
                <a:spcPts val="0"/>
              </a:spcAft>
              <a:buClrTx/>
              <a:buSzPct val="125000"/>
              <a:buFontTx/>
              <a:buNone/>
              <a:defRPr sz="2400" b="0" i="0">
                <a:solidFill>
                  <a:schemeClr val="tx2"/>
                </a:solidFill>
                <a:latin typeface="腾讯体 W7" panose="020C08030202040F0204" charset="-122"/>
                <a:ea typeface="腾讯体 W7" panose="020C08030202040F0204" charset="-122"/>
              </a:defRPr>
            </a:lvl1pPr>
          </a:lstStyle>
          <a:p>
            <a:r>
              <a:rPr kumimoji="1" lang="zh-CN" altLang="en-US" dirty="0"/>
              <a:t>段落标题 </a:t>
            </a:r>
            <a:r>
              <a:rPr kumimoji="1" lang="en-US" altLang="zh-CN" dirty="0"/>
              <a:t>24</a:t>
            </a:r>
            <a:r>
              <a:rPr kumimoji="1" lang="zh-CN" altLang="en-US" dirty="0"/>
              <a:t>磅</a:t>
            </a:r>
          </a:p>
        </p:txBody>
      </p:sp>
      <p:sp>
        <p:nvSpPr>
          <p:cNvPr id="20" name="文本占位符 3"/>
          <p:cNvSpPr>
            <a:spLocks noGrp="1"/>
          </p:cNvSpPr>
          <p:nvPr>
            <p:ph type="body" sz="quarter" idx="26" hasCustomPrompt="1"/>
          </p:nvPr>
        </p:nvSpPr>
        <p:spPr>
          <a:xfrm>
            <a:off x="6214480" y="5324031"/>
            <a:ext cx="4462281"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左右-版式4">
    <p:spTree>
      <p:nvGrpSpPr>
        <p:cNvPr id="1" name=""/>
        <p:cNvGrpSpPr/>
        <p:nvPr/>
      </p:nvGrpSpPr>
      <p:grpSpPr>
        <a:xfrm>
          <a:off x="0" y="0"/>
          <a:ext cx="0" cy="0"/>
          <a:chOff x="0" y="0"/>
          <a:chExt cx="0" cy="0"/>
        </a:xfrm>
      </p:grpSpPr>
      <p:sp>
        <p:nvSpPr>
          <p:cNvPr id="16" name="文本占位符 3"/>
          <p:cNvSpPr>
            <a:spLocks noGrp="1"/>
          </p:cNvSpPr>
          <p:nvPr>
            <p:ph type="body" sz="quarter" idx="26" hasCustomPrompt="1"/>
          </p:nvPr>
        </p:nvSpPr>
        <p:spPr>
          <a:xfrm>
            <a:off x="7223822" y="5324031"/>
            <a:ext cx="400524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9" name="矩形"/>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18"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9" name="文本占位符 20"/>
          <p:cNvSpPr>
            <a:spLocks noGrp="1"/>
          </p:cNvSpPr>
          <p:nvPr>
            <p:ph type="body" sz="quarter" idx="32" hasCustomPrompt="1"/>
          </p:nvPr>
        </p:nvSpPr>
        <p:spPr>
          <a:xfrm>
            <a:off x="427022" y="2832538"/>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0" name="文本占位符 20"/>
          <p:cNvSpPr>
            <a:spLocks noGrp="1"/>
          </p:cNvSpPr>
          <p:nvPr>
            <p:ph type="body" sz="quarter" idx="34" hasCustomPrompt="1"/>
          </p:nvPr>
        </p:nvSpPr>
        <p:spPr>
          <a:xfrm>
            <a:off x="427022" y="4209152"/>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1" name="文本占位符 20"/>
          <p:cNvSpPr>
            <a:spLocks noGrp="1"/>
          </p:cNvSpPr>
          <p:nvPr>
            <p:ph type="body" sz="quarter" idx="36" hasCustomPrompt="1"/>
          </p:nvPr>
        </p:nvSpPr>
        <p:spPr>
          <a:xfrm>
            <a:off x="427022" y="5580139"/>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3" name="文本占位符 20"/>
          <p:cNvSpPr>
            <a:spLocks noGrp="1"/>
          </p:cNvSpPr>
          <p:nvPr>
            <p:ph type="body" sz="quarter" idx="33" hasCustomPrompt="1"/>
          </p:nvPr>
        </p:nvSpPr>
        <p:spPr>
          <a:xfrm>
            <a:off x="427021" y="37040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4" name="文本占位符 20"/>
          <p:cNvSpPr>
            <a:spLocks noGrp="1"/>
          </p:cNvSpPr>
          <p:nvPr>
            <p:ph type="body" sz="quarter" idx="38" hasCustomPrompt="1"/>
          </p:nvPr>
        </p:nvSpPr>
        <p:spPr>
          <a:xfrm>
            <a:off x="427021" y="507700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p:cNvSpPr>
            <a:spLocks noGrp="1"/>
          </p:cNvSpPr>
          <p:nvPr>
            <p:ph type="chart" sz="quarter" idx="39" hasCustomPrompt="1"/>
          </p:nvPr>
        </p:nvSpPr>
        <p:spPr>
          <a:xfrm>
            <a:off x="6802670" y="1176338"/>
            <a:ext cx="4817153" cy="4117975"/>
          </a:xfrm>
          <a:prstGeom prst="rect">
            <a:avLst/>
          </a:prstGeom>
        </p:spPr>
        <p:txBody>
          <a:bodyPr/>
          <a:lstStyle>
            <a:lvl1pPr marL="0" marR="0" indent="0" algn="ctr" defTabSz="228600" eaLnBrk="1" fontAlgn="auto" latinLnBrk="0" hangingPunct="1">
              <a:lnSpc>
                <a:spcPct val="120000"/>
              </a:lnSpc>
              <a:spcBef>
                <a:spcPts val="0"/>
              </a:spcBef>
              <a:spcAft>
                <a:spcPts val="0"/>
              </a:spcAft>
              <a:buClrTx/>
              <a:buSzPct val="125000"/>
              <a:buFontTx/>
              <a:buNone/>
              <a:defRPr sz="2400" b="0" i="0">
                <a:solidFill>
                  <a:schemeClr val="tx2"/>
                </a:solidFill>
                <a:latin typeface="腾讯体 W7" panose="020C08030202040F0204" charset="-122"/>
                <a:ea typeface="腾讯体 W7" panose="020C08030202040F0204" charset="-122"/>
              </a:defRPr>
            </a:lvl1pPr>
          </a:lstStyle>
          <a:p>
            <a:r>
              <a:rPr kumimoji="1" lang="zh-CN" altLang="en-US" dirty="0"/>
              <a:t>段落标题 </a:t>
            </a:r>
            <a:r>
              <a:rPr kumimoji="1" lang="en-US" altLang="zh-CN" dirty="0"/>
              <a:t>24</a:t>
            </a:r>
            <a:r>
              <a:rPr kumimoji="1" lang="zh-CN" altLang="en-US" dirty="0"/>
              <a:t>磅</a:t>
            </a: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white-空白">
    <p:spTree>
      <p:nvGrpSpPr>
        <p:cNvPr id="1" name=""/>
        <p:cNvGrpSpPr/>
        <p:nvPr/>
      </p:nvGrpSpPr>
      <p:grpSpPr>
        <a:xfrm>
          <a:off x="0" y="0"/>
          <a:ext cx="0" cy="0"/>
          <a:chOff x="0" y="0"/>
          <a:chExt cx="0" cy="0"/>
        </a:xfrm>
      </p:grpSpPr>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图文-单图1">
    <p:spTree>
      <p:nvGrpSpPr>
        <p:cNvPr id="1" name=""/>
        <p:cNvGrpSpPr/>
        <p:nvPr/>
      </p:nvGrpSpPr>
      <p:grpSpPr>
        <a:xfrm>
          <a:off x="0" y="0"/>
          <a:ext cx="0" cy="0"/>
          <a:chOff x="0" y="0"/>
          <a:chExt cx="0" cy="0"/>
        </a:xfrm>
      </p:grpSpPr>
      <p:sp>
        <p:nvSpPr>
          <p:cNvPr id="4" name="矩形"/>
          <p:cNvSpPr/>
          <p:nvPr userDrawn="1"/>
        </p:nvSpPr>
        <p:spPr>
          <a:xfrm>
            <a:off x="-2788" y="-4234"/>
            <a:ext cx="38077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4953000"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buFontTx/>
              <a:buNone/>
              <a:defRPr lang="zh-CN" altLang="en-US" sz="800">
                <a:solidFill>
                  <a:schemeClr val="bg1"/>
                </a:solidFill>
              </a:defRPr>
            </a:lvl1pPr>
          </a:lstStyle>
          <a:p>
            <a:pPr lvl="0" algn="ctr"/>
            <a:r>
              <a:rPr kumimoji="1" lang="zh-CN" altLang="en-US" dirty="0"/>
              <a:t>点击添加图片</a:t>
            </a:r>
          </a:p>
        </p:txBody>
      </p:sp>
      <p:sp>
        <p:nvSpPr>
          <p:cNvPr id="21"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p:cNvSpPr>
            <a:spLocks noGrp="1"/>
          </p:cNvSpPr>
          <p:nvPr>
            <p:ph type="body" sz="quarter" idx="26" hasCustomPrompt="1"/>
          </p:nvPr>
        </p:nvSpPr>
        <p:spPr>
          <a:xfrm>
            <a:off x="5462436"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24" name="文本占位符 20"/>
          <p:cNvSpPr>
            <a:spLocks noGrp="1"/>
          </p:cNvSpPr>
          <p:nvPr>
            <p:ph type="body" sz="quarter" idx="32" hasCustomPrompt="1"/>
          </p:nvPr>
        </p:nvSpPr>
        <p:spPr>
          <a:xfrm>
            <a:off x="427022" y="2832538"/>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7" name="文本占位符 20"/>
          <p:cNvSpPr>
            <a:spLocks noGrp="1"/>
          </p:cNvSpPr>
          <p:nvPr>
            <p:ph type="body" sz="quarter" idx="34" hasCustomPrompt="1"/>
          </p:nvPr>
        </p:nvSpPr>
        <p:spPr>
          <a:xfrm>
            <a:off x="427022" y="4475852"/>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3" name="文本占位符 20"/>
          <p:cNvSpPr>
            <a:spLocks noGrp="1"/>
          </p:cNvSpPr>
          <p:nvPr>
            <p:ph type="body" sz="quarter" idx="36" hasCustomPrompt="1"/>
          </p:nvPr>
        </p:nvSpPr>
        <p:spPr>
          <a:xfrm>
            <a:off x="427021" y="3968660"/>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C000"/>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4"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图文-单图2">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5303845" y="1231901"/>
            <a:ext cx="6299200" cy="382905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8" name="矩形"/>
          <p:cNvSpPr/>
          <p:nvPr userDrawn="1"/>
        </p:nvSpPr>
        <p:spPr>
          <a:xfrm>
            <a:off x="-2788" y="-4234"/>
            <a:ext cx="4647046"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10"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p:cNvSpPr>
            <a:spLocks noGrp="1"/>
          </p:cNvSpPr>
          <p:nvPr>
            <p:ph type="body" sz="quarter" idx="26" hasCustomPrompt="1"/>
          </p:nvPr>
        </p:nvSpPr>
        <p:spPr>
          <a:xfrm>
            <a:off x="5753445" y="5353138"/>
            <a:ext cx="5400000"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p:cNvSpPr>
            <a:spLocks noGrp="1"/>
          </p:cNvSpPr>
          <p:nvPr>
            <p:ph type="body" sz="quarter" idx="32" hasCustomPrompt="1"/>
          </p:nvPr>
        </p:nvSpPr>
        <p:spPr>
          <a:xfrm>
            <a:off x="427022" y="2832538"/>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p:cNvSpPr>
            <a:spLocks noGrp="1"/>
          </p:cNvSpPr>
          <p:nvPr>
            <p:ph type="body" sz="quarter" idx="33" hasCustomPrompt="1"/>
          </p:nvPr>
        </p:nvSpPr>
        <p:spPr>
          <a:xfrm>
            <a:off x="427021" y="37040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p:cNvSpPr>
            <a:spLocks noGrp="1"/>
          </p:cNvSpPr>
          <p:nvPr>
            <p:ph type="body" sz="quarter" idx="34" hasCustomPrompt="1"/>
          </p:nvPr>
        </p:nvSpPr>
        <p:spPr>
          <a:xfrm>
            <a:off x="427022" y="4209152"/>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图文-单图3">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6573043" y="1631950"/>
            <a:ext cx="5220001" cy="312738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00" lvl="0" indent="-317500" algn="ctr"/>
            <a:r>
              <a:rPr kumimoji="1" lang="zh-CN" altLang="en-US" dirty="0"/>
              <a:t>点击添加图片</a:t>
            </a:r>
          </a:p>
        </p:txBody>
      </p:sp>
      <p:sp>
        <p:nvSpPr>
          <p:cNvPr id="9" name="矩形"/>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10"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3"/>
          <p:cNvSpPr>
            <a:spLocks noGrp="1"/>
          </p:cNvSpPr>
          <p:nvPr>
            <p:ph type="body" sz="quarter" idx="26" hasCustomPrompt="1"/>
          </p:nvPr>
        </p:nvSpPr>
        <p:spPr>
          <a:xfrm>
            <a:off x="7113253" y="5097817"/>
            <a:ext cx="4572849" cy="841848"/>
          </a:xfrm>
          <a:prstGeom prst="rect">
            <a:avLst/>
          </a:prstGeom>
        </p:spPr>
        <p:txBody>
          <a:bodyPr anchor="t"/>
          <a:lstStyle>
            <a:lvl1pPr marL="0" indent="0" algn="ctr">
              <a:lnSpc>
                <a:spcPct val="150000"/>
              </a:lnSpc>
              <a:buNone/>
              <a:defRPr sz="12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。段落与图片居中对齐。</a:t>
            </a:r>
          </a:p>
        </p:txBody>
      </p:sp>
      <p:sp>
        <p:nvSpPr>
          <p:cNvPr id="13" name="文本占位符 20"/>
          <p:cNvSpPr>
            <a:spLocks noGrp="1"/>
          </p:cNvSpPr>
          <p:nvPr>
            <p:ph type="body" sz="quarter" idx="32" hasCustomPrompt="1"/>
          </p:nvPr>
        </p:nvSpPr>
        <p:spPr>
          <a:xfrm>
            <a:off x="427022" y="2832538"/>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5" name="文本占位符 20"/>
          <p:cNvSpPr>
            <a:spLocks noGrp="1"/>
          </p:cNvSpPr>
          <p:nvPr>
            <p:ph type="body" sz="quarter" idx="34" hasCustomPrompt="1"/>
          </p:nvPr>
        </p:nvSpPr>
        <p:spPr>
          <a:xfrm>
            <a:off x="427022" y="4209152"/>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p:cNvSpPr>
            <a:spLocks noGrp="1"/>
          </p:cNvSpPr>
          <p:nvPr>
            <p:ph type="body" sz="quarter" idx="36" hasCustomPrompt="1"/>
          </p:nvPr>
        </p:nvSpPr>
        <p:spPr>
          <a:xfrm>
            <a:off x="427022" y="5580139"/>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8"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0" name="文本占位符 20"/>
          <p:cNvSpPr>
            <a:spLocks noGrp="1"/>
          </p:cNvSpPr>
          <p:nvPr>
            <p:ph type="body" sz="quarter" idx="33" hasCustomPrompt="1"/>
          </p:nvPr>
        </p:nvSpPr>
        <p:spPr>
          <a:xfrm>
            <a:off x="427021" y="37040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1" name="文本占位符 20"/>
          <p:cNvSpPr>
            <a:spLocks noGrp="1"/>
          </p:cNvSpPr>
          <p:nvPr>
            <p:ph type="body" sz="quarter" idx="38" hasCustomPrompt="1"/>
          </p:nvPr>
        </p:nvSpPr>
        <p:spPr>
          <a:xfrm>
            <a:off x="427021" y="507700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图文-人物图片">
    <p:spTree>
      <p:nvGrpSpPr>
        <p:cNvPr id="1" name=""/>
        <p:cNvGrpSpPr/>
        <p:nvPr/>
      </p:nvGrpSpPr>
      <p:grpSpPr>
        <a:xfrm>
          <a:off x="0" y="0"/>
          <a:ext cx="0" cy="0"/>
          <a:chOff x="0" y="0"/>
          <a:chExt cx="0" cy="0"/>
        </a:xfrm>
      </p:grpSpPr>
      <p:sp>
        <p:nvSpPr>
          <p:cNvPr id="4"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32"/>
          <p:cNvSpPr>
            <a:spLocks noGrp="1"/>
          </p:cNvSpPr>
          <p:nvPr>
            <p:ph type="body" sz="quarter" idx="12" hasCustomPrompt="1"/>
          </p:nvPr>
        </p:nvSpPr>
        <p:spPr>
          <a:xfrm>
            <a:off x="514981" y="1374558"/>
            <a:ext cx="6254987" cy="4472060"/>
          </a:xfrm>
          <a:prstGeom prst="rect">
            <a:avLst/>
          </a:prstGeom>
        </p:spPr>
        <p:txBody>
          <a:bodyPr anchor="ctr">
            <a:normAutofit/>
          </a:bodyPr>
          <a:lstStyle>
            <a:lvl1pPr marL="0" indent="0" algn="l">
              <a:lnSpc>
                <a:spcPct val="150000"/>
              </a:lnSpc>
              <a:buNone/>
              <a:defRPr sz="2000" b="1" i="0">
                <a:solidFill>
                  <a:srgbClr val="0060F0"/>
                </a:solidFill>
                <a:latin typeface="腾讯体 W7" panose="020C08030202040F0204" charset="-122"/>
                <a:ea typeface="腾讯体 W7" panose="020C08030202040F0204" charset="-122"/>
              </a:defRPr>
            </a:lvl1pPr>
            <a:lvl5pPr marL="1270000" indent="0">
              <a:buNone/>
              <a:defRPr/>
            </a:lvl5pPr>
          </a:lstStyle>
          <a:p>
            <a:pPr lvl="0"/>
            <a:r>
              <a:rPr kumimoji="1" lang="zh-CN" altLang="en-US" dirty="0"/>
              <a:t>内容</a:t>
            </a:r>
          </a:p>
        </p:txBody>
      </p:sp>
      <p:sp>
        <p:nvSpPr>
          <p:cNvPr id="3" name="图片占位符 2"/>
          <p:cNvSpPr>
            <a:spLocks noGrp="1"/>
          </p:cNvSpPr>
          <p:nvPr>
            <p:ph type="pic" sz="quarter" idx="13" hasCustomPrompt="1"/>
          </p:nvPr>
        </p:nvSpPr>
        <p:spPr>
          <a:xfrm>
            <a:off x="7763880" y="1374558"/>
            <a:ext cx="3914725" cy="447206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7" name="文本占位符 32"/>
          <p:cNvSpPr>
            <a:spLocks noGrp="1"/>
          </p:cNvSpPr>
          <p:nvPr>
            <p:ph type="body" sz="quarter" idx="14" hasCustomPrompt="1"/>
          </p:nvPr>
        </p:nvSpPr>
        <p:spPr>
          <a:xfrm>
            <a:off x="7763879" y="6008990"/>
            <a:ext cx="3914725" cy="576693"/>
          </a:xfrm>
          <a:prstGeom prst="rect">
            <a:avLst/>
          </a:prstGeom>
        </p:spPr>
        <p:txBody>
          <a:bodyPr>
            <a:normAutofit/>
          </a:bodyPr>
          <a:lstStyle>
            <a:lvl1pPr marL="0" indent="0" algn="r">
              <a:lnSpc>
                <a:spcPct val="120000"/>
              </a:lnSpc>
              <a:buNone/>
              <a:defRPr sz="1200" b="1" i="0">
                <a:solidFill>
                  <a:schemeClr val="tx2"/>
                </a:solidFill>
                <a:latin typeface="腾讯体 W7" panose="020C08030202040F0204" charset="-122"/>
                <a:ea typeface="腾讯体 W7" panose="020C08030202040F0204" charset="-122"/>
              </a:defRPr>
            </a:lvl1pPr>
            <a:lvl5pPr marL="1270000" indent="0">
              <a:buNone/>
              <a:defRPr/>
            </a:lvl5pPr>
          </a:lstStyle>
          <a:p>
            <a:pPr lvl="0"/>
            <a:r>
              <a:rPr kumimoji="1" lang="zh-CN" altLang="en-US" dirty="0"/>
              <a:t>人物名称</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8"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图文-单图4">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512862" y="2282829"/>
            <a:ext cx="11160000" cy="406302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8"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1"/>
          <p:cNvSpPr>
            <a:spLocks noGrp="1"/>
          </p:cNvSpPr>
          <p:nvPr>
            <p:ph type="body" sz="quarter" idx="16" hasCustomPrompt="1"/>
          </p:nvPr>
        </p:nvSpPr>
        <p:spPr>
          <a:xfrm>
            <a:off x="416404" y="1630273"/>
            <a:ext cx="7199312" cy="547687"/>
          </a:xfrm>
          <a:prstGeom prst="rect">
            <a:avLst/>
          </a:prstGeom>
        </p:spPr>
        <p:txBody>
          <a:bodyPr/>
          <a:lstStyle>
            <a:lvl1pPr marL="0" indent="0" algn="l">
              <a:lnSpc>
                <a:spcPct val="150000"/>
              </a:lnSpc>
              <a:buNone/>
              <a:defRPr sz="1000">
                <a:solidFill>
                  <a:schemeClr val="tx1"/>
                </a:solidFill>
                <a:latin typeface="FZLanTingHei-R-GBK" panose="02000000000000000000" pitchFamily="2" charset="-122"/>
                <a:ea typeface="FZLanTingHei-R-GBK" panose="02000000000000000000" pitchFamily="2" charset="-122"/>
              </a:defRPr>
            </a:lvl1pPr>
          </a:lstStyle>
          <a:p>
            <a:pPr lvl="0"/>
            <a:r>
              <a:rPr lang="zh-CN" altLang="en-US" sz="1000" dirty="0">
                <a:latin typeface="FZLanTingHei-R-GBK" panose="02000000000000000000" pitchFamily="2" charset="-122"/>
                <a:ea typeface="FZLanTingHei-R-GBK" panose="02000000000000000000" pitchFamily="2" charset="-122"/>
              </a:rPr>
              <a:t>此处为正文，字体方正兰亭黑，字号</a:t>
            </a:r>
            <a:r>
              <a:rPr lang="en-US" altLang="zh-CN" sz="1000" dirty="0">
                <a:latin typeface="FZLanTingHei-R-GBK" panose="02000000000000000000" pitchFamily="2" charset="-122"/>
                <a:ea typeface="FZLanTingHei-R-GBK" panose="02000000000000000000" pitchFamily="2" charset="-122"/>
              </a:rPr>
              <a:t>10</a:t>
            </a:r>
            <a:r>
              <a:rPr lang="zh-CN" altLang="en-US" sz="1000" dirty="0">
                <a:latin typeface="FZLanTingHei-R-GBK" panose="02000000000000000000" pitchFamily="2" charset="-122"/>
                <a:ea typeface="FZLanTingHei-R-GBK" panose="02000000000000000000" pitchFamily="2" charset="-122"/>
              </a:rPr>
              <a:t>磅，字重</a:t>
            </a:r>
            <a:r>
              <a:rPr lang="en-GB" altLang="zh-CN" sz="1000" dirty="0">
                <a:latin typeface="FZLanTingHei-R-GBK" panose="02000000000000000000" pitchFamily="2" charset="-122"/>
                <a:ea typeface="FZLanTingHei-R-GBK" panose="02000000000000000000" pitchFamily="2" charset="-122"/>
              </a:rPr>
              <a:t>Regular</a:t>
            </a:r>
            <a:r>
              <a:rPr lang="zh-CN" altLang="en-GB" sz="1000" dirty="0">
                <a:latin typeface="FZLanTingHei-R-GBK" panose="02000000000000000000" pitchFamily="2" charset="-122"/>
                <a:ea typeface="FZLanTingHei-R-GBK" panose="02000000000000000000" pitchFamily="2" charset="-122"/>
              </a:rPr>
              <a:t>，</a:t>
            </a:r>
            <a:r>
              <a:rPr lang="zh-CN" altLang="en-US" sz="1000" dirty="0">
                <a:latin typeface="FZLanTingHei-R-GBK" panose="02000000000000000000" pitchFamily="2" charset="-122"/>
                <a:ea typeface="FZLanTingHei-R-GBK" panose="02000000000000000000" pitchFamily="2" charset="-122"/>
              </a:rPr>
              <a:t>行距</a:t>
            </a:r>
            <a:r>
              <a:rPr lang="en-US" altLang="zh-CN" sz="1000" dirty="0">
                <a:latin typeface="FZLanTingHei-R-GBK" panose="02000000000000000000" pitchFamily="2" charset="-122"/>
                <a:ea typeface="FZLanTingHei-R-GBK" panose="02000000000000000000" pitchFamily="2" charset="-122"/>
              </a:rPr>
              <a:t>1.5</a:t>
            </a:r>
            <a:r>
              <a:rPr lang="zh-CN" altLang="en-US" sz="1000" dirty="0">
                <a:latin typeface="FZLanTingHei-R-GBK" panose="02000000000000000000" pitchFamily="2" charset="-122"/>
                <a:ea typeface="FZLanTingHei-R-GBK" panose="02000000000000000000" pitchFamily="2" charset="-122"/>
              </a:rPr>
              <a:t>倍，色值</a:t>
            </a:r>
            <a:r>
              <a:rPr lang="en-US" altLang="zh-CN" sz="1000" dirty="0">
                <a:latin typeface="FZLanTingHei-R-GBK" panose="02000000000000000000" pitchFamily="2" charset="-122"/>
                <a:ea typeface="FZLanTingHei-R-GBK" panose="02000000000000000000" pitchFamily="2" charset="-122"/>
              </a:rPr>
              <a:t>#000000</a:t>
            </a:r>
            <a:r>
              <a:rPr lang="zh-CN" altLang="en-US" sz="1000" dirty="0">
                <a:latin typeface="FZLanTingHei-R-GBK" panose="02000000000000000000" pitchFamily="2" charset="-122"/>
                <a:ea typeface="FZLanTingHei-R-GBK" panose="02000000000000000000" pitchFamily="2" charset="-122"/>
              </a:rPr>
              <a:t>。</a:t>
            </a:r>
            <a:endParaRPr kumimoji="1" lang="zh-CN" altLang="en-US"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单图4">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512862" y="2282829"/>
            <a:ext cx="11160000" cy="406302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8"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1"/>
          <p:cNvSpPr>
            <a:spLocks noGrp="1"/>
          </p:cNvSpPr>
          <p:nvPr>
            <p:ph type="body" sz="quarter" idx="16" hasCustomPrompt="1"/>
          </p:nvPr>
        </p:nvSpPr>
        <p:spPr>
          <a:xfrm>
            <a:off x="416404" y="1630273"/>
            <a:ext cx="7199312" cy="547687"/>
          </a:xfrm>
          <a:prstGeom prst="rect">
            <a:avLst/>
          </a:prstGeom>
        </p:spPr>
        <p:txBody>
          <a:bodyPr/>
          <a:lstStyle>
            <a:lvl1pPr marL="0" indent="0" algn="l">
              <a:lnSpc>
                <a:spcPct val="150000"/>
              </a:lnSpc>
              <a:buNone/>
              <a:defRPr sz="1000">
                <a:solidFill>
                  <a:schemeClr val="tx1"/>
                </a:solidFill>
                <a:latin typeface="FZLanTingHei-R-GBK" panose="02000000000000000000" pitchFamily="2" charset="-122"/>
                <a:ea typeface="FZLanTingHei-R-GBK" panose="02000000000000000000" pitchFamily="2" charset="-122"/>
              </a:defRPr>
            </a:lvl1pPr>
          </a:lstStyle>
          <a:p>
            <a:pPr lvl="0"/>
            <a:r>
              <a:rPr lang="zh-CN" altLang="en-US" sz="1000" dirty="0">
                <a:latin typeface="FZLanTingHei-R-GBK" panose="02000000000000000000" pitchFamily="2" charset="-122"/>
                <a:ea typeface="FZLanTingHei-R-GBK" panose="02000000000000000000" pitchFamily="2" charset="-122"/>
              </a:rPr>
              <a:t>此处为正文，字体方正兰亭黑，字号</a:t>
            </a:r>
            <a:r>
              <a:rPr lang="en-US" altLang="zh-CN" sz="1000" dirty="0">
                <a:latin typeface="FZLanTingHei-R-GBK" panose="02000000000000000000" pitchFamily="2" charset="-122"/>
                <a:ea typeface="FZLanTingHei-R-GBK" panose="02000000000000000000" pitchFamily="2" charset="-122"/>
              </a:rPr>
              <a:t>10</a:t>
            </a:r>
            <a:r>
              <a:rPr lang="zh-CN" altLang="en-US" sz="1000" dirty="0">
                <a:latin typeface="FZLanTingHei-R-GBK" panose="02000000000000000000" pitchFamily="2" charset="-122"/>
                <a:ea typeface="FZLanTingHei-R-GBK" panose="02000000000000000000" pitchFamily="2" charset="-122"/>
              </a:rPr>
              <a:t>磅，字重</a:t>
            </a:r>
            <a:r>
              <a:rPr lang="en-GB" altLang="zh-CN" sz="1000" dirty="0">
                <a:latin typeface="FZLanTingHei-R-GBK" panose="02000000000000000000" pitchFamily="2" charset="-122"/>
                <a:ea typeface="FZLanTingHei-R-GBK" panose="02000000000000000000" pitchFamily="2" charset="-122"/>
              </a:rPr>
              <a:t>Regular</a:t>
            </a:r>
            <a:r>
              <a:rPr lang="zh-CN" altLang="en-GB" sz="1000" dirty="0">
                <a:latin typeface="FZLanTingHei-R-GBK" panose="02000000000000000000" pitchFamily="2" charset="-122"/>
                <a:ea typeface="FZLanTingHei-R-GBK" panose="02000000000000000000" pitchFamily="2" charset="-122"/>
              </a:rPr>
              <a:t>，</a:t>
            </a:r>
            <a:r>
              <a:rPr lang="zh-CN" altLang="en-US" sz="1000" dirty="0">
                <a:latin typeface="FZLanTingHei-R-GBK" panose="02000000000000000000" pitchFamily="2" charset="-122"/>
                <a:ea typeface="FZLanTingHei-R-GBK" panose="02000000000000000000" pitchFamily="2" charset="-122"/>
              </a:rPr>
              <a:t>行距</a:t>
            </a:r>
            <a:r>
              <a:rPr lang="en-US" altLang="zh-CN" sz="1000" dirty="0">
                <a:latin typeface="FZLanTingHei-R-GBK" panose="02000000000000000000" pitchFamily="2" charset="-122"/>
                <a:ea typeface="FZLanTingHei-R-GBK" panose="02000000000000000000" pitchFamily="2" charset="-122"/>
              </a:rPr>
              <a:t>1.5</a:t>
            </a:r>
            <a:r>
              <a:rPr lang="zh-CN" altLang="en-US" sz="1000" dirty="0">
                <a:latin typeface="FZLanTingHei-R-GBK" panose="02000000000000000000" pitchFamily="2" charset="-122"/>
                <a:ea typeface="FZLanTingHei-R-GBK" panose="02000000000000000000" pitchFamily="2" charset="-122"/>
              </a:rPr>
              <a:t>倍，色值</a:t>
            </a:r>
            <a:r>
              <a:rPr lang="en-US" altLang="zh-CN" sz="1000" dirty="0">
                <a:latin typeface="FZLanTingHei-R-GBK" panose="02000000000000000000" pitchFamily="2" charset="-122"/>
                <a:ea typeface="FZLanTingHei-R-GBK" panose="02000000000000000000" pitchFamily="2" charset="-122"/>
              </a:rPr>
              <a:t>#000000</a:t>
            </a:r>
            <a:r>
              <a:rPr lang="zh-CN" altLang="en-US" sz="1000" dirty="0">
                <a:latin typeface="FZLanTingHei-R-GBK" panose="02000000000000000000" pitchFamily="2" charset="-122"/>
                <a:ea typeface="FZLanTingHei-R-GBK" panose="02000000000000000000" pitchFamily="2" charset="-122"/>
              </a:rPr>
              <a:t>。</a:t>
            </a:r>
            <a:endParaRPr kumimoji="1" lang="zh-CN" altLang="en-US" dirty="0"/>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图文-单图5">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504912" y="1185037"/>
            <a:ext cx="11160000" cy="372620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8"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23" name="文本占位符 3"/>
          <p:cNvSpPr>
            <a:spLocks noGrp="1"/>
          </p:cNvSpPr>
          <p:nvPr>
            <p:ph type="body" sz="quarter" idx="23" hasCustomPrompt="1"/>
          </p:nvPr>
        </p:nvSpPr>
        <p:spPr>
          <a:xfrm>
            <a:off x="416700" y="5173427"/>
            <a:ext cx="2525814" cy="362807"/>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p:cNvSpPr>
            <a:spLocks noGrp="1"/>
          </p:cNvSpPr>
          <p:nvPr>
            <p:ph type="body" sz="quarter" idx="24" hasCustomPrompt="1"/>
          </p:nvPr>
        </p:nvSpPr>
        <p:spPr>
          <a:xfrm>
            <a:off x="41669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p:cNvSpPr>
            <a:spLocks noGrp="1"/>
          </p:cNvSpPr>
          <p:nvPr>
            <p:ph type="body" sz="quarter" idx="25" hasCustomPrompt="1"/>
          </p:nvPr>
        </p:nvSpPr>
        <p:spPr>
          <a:xfrm>
            <a:off x="4789451" y="5173427"/>
            <a:ext cx="2525813" cy="362807"/>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p:cNvSpPr>
            <a:spLocks noGrp="1"/>
          </p:cNvSpPr>
          <p:nvPr>
            <p:ph type="body" sz="quarter" idx="26" hasCustomPrompt="1"/>
          </p:nvPr>
        </p:nvSpPr>
        <p:spPr>
          <a:xfrm>
            <a:off x="4789451"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31" name="文本占位符 3"/>
          <p:cNvSpPr>
            <a:spLocks noGrp="1"/>
          </p:cNvSpPr>
          <p:nvPr>
            <p:ph type="body" sz="quarter" idx="28" hasCustomPrompt="1"/>
          </p:nvPr>
        </p:nvSpPr>
        <p:spPr>
          <a:xfrm>
            <a:off x="916028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2" name="文本占位符 3"/>
          <p:cNvSpPr>
            <a:spLocks noGrp="1"/>
          </p:cNvSpPr>
          <p:nvPr>
            <p:ph type="body" sz="quarter" idx="29" hasCustomPrompt="1"/>
          </p:nvPr>
        </p:nvSpPr>
        <p:spPr>
          <a:xfrm>
            <a:off x="9160289" y="5173427"/>
            <a:ext cx="2525813" cy="362807"/>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图文-双图2">
    <p:spTree>
      <p:nvGrpSpPr>
        <p:cNvPr id="1" name=""/>
        <p:cNvGrpSpPr/>
        <p:nvPr/>
      </p:nvGrpSpPr>
      <p:grpSpPr>
        <a:xfrm>
          <a:off x="0" y="0"/>
          <a:ext cx="0" cy="0"/>
          <a:chOff x="0" y="0"/>
          <a:chExt cx="0" cy="0"/>
        </a:xfrm>
      </p:grpSpPr>
      <p:sp>
        <p:nvSpPr>
          <p:cNvPr id="17" name="文本占位符 3"/>
          <p:cNvSpPr>
            <a:spLocks noGrp="1"/>
          </p:cNvSpPr>
          <p:nvPr>
            <p:ph type="body" sz="quarter" idx="26" hasCustomPrompt="1"/>
          </p:nvPr>
        </p:nvSpPr>
        <p:spPr>
          <a:xfrm>
            <a:off x="6755644"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5" name="文本占位符 3"/>
          <p:cNvSpPr>
            <a:spLocks noGrp="1"/>
          </p:cNvSpPr>
          <p:nvPr>
            <p:ph type="body" sz="quarter" idx="24" hasCustomPrompt="1"/>
          </p:nvPr>
        </p:nvSpPr>
        <p:spPr>
          <a:xfrm>
            <a:off x="1204055"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p:cNvSpPr>
            <a:spLocks noGrp="1"/>
          </p:cNvSpPr>
          <p:nvPr>
            <p:ph type="body" sz="quarter" idx="25" hasCustomPrompt="1"/>
          </p:nvPr>
        </p:nvSpPr>
        <p:spPr>
          <a:xfrm>
            <a:off x="7260374" y="1309145"/>
            <a:ext cx="3496477"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p:cNvSpPr>
            <a:spLocks noGrp="1"/>
          </p:cNvSpPr>
          <p:nvPr>
            <p:ph type="body" sz="quarter" idx="23" hasCustomPrompt="1"/>
          </p:nvPr>
        </p:nvSpPr>
        <p:spPr>
          <a:xfrm>
            <a:off x="1704901" y="1309145"/>
            <a:ext cx="3496477"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1293659"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6"/>
          <p:cNvSpPr>
            <a:spLocks noGrp="1"/>
          </p:cNvSpPr>
          <p:nvPr>
            <p:ph type="pic" sz="quarter" idx="12" hasCustomPrompt="1"/>
          </p:nvPr>
        </p:nvSpPr>
        <p:spPr>
          <a:xfrm>
            <a:off x="6849133"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图文-双图3">
    <p:spTree>
      <p:nvGrpSpPr>
        <p:cNvPr id="1" name=""/>
        <p:cNvGrpSpPr/>
        <p:nvPr/>
      </p:nvGrpSpPr>
      <p:grpSpPr>
        <a:xfrm>
          <a:off x="0" y="0"/>
          <a:ext cx="0" cy="0"/>
          <a:chOff x="0" y="0"/>
          <a:chExt cx="0" cy="0"/>
        </a:xfrm>
      </p:grpSpPr>
      <p:sp>
        <p:nvSpPr>
          <p:cNvPr id="13" name="文本占位符 3"/>
          <p:cNvSpPr>
            <a:spLocks noGrp="1"/>
          </p:cNvSpPr>
          <p:nvPr>
            <p:ph type="body" sz="quarter" idx="16" hasCustomPrompt="1"/>
          </p:nvPr>
        </p:nvSpPr>
        <p:spPr>
          <a:xfrm>
            <a:off x="5552256" y="1492258"/>
            <a:ext cx="3608768" cy="368622"/>
          </a:xfrm>
          <a:prstGeom prst="rect">
            <a:avLst/>
          </a:prstGeom>
        </p:spPr>
        <p:txBody>
          <a:bodyPr/>
          <a:lstStyle>
            <a:lvl1pPr marL="0" indent="0">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p:cNvSpPr>
            <a:spLocks noGrp="1"/>
          </p:cNvSpPr>
          <p:nvPr>
            <p:ph type="body" sz="quarter" idx="17" hasCustomPrompt="1"/>
          </p:nvPr>
        </p:nvSpPr>
        <p:spPr>
          <a:xfrm>
            <a:off x="5552256" y="4260936"/>
            <a:ext cx="3608768" cy="368622"/>
          </a:xfrm>
          <a:prstGeom prst="rect">
            <a:avLst/>
          </a:prstGeom>
        </p:spPr>
        <p:txBody>
          <a:bodyPr/>
          <a:lstStyle>
            <a:lvl1pPr marL="0" indent="0">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6" name="Picture Placeholder 8"/>
          <p:cNvSpPr>
            <a:spLocks noGrp="1"/>
          </p:cNvSpPr>
          <p:nvPr>
            <p:ph type="pic" sz="quarter" idx="18" hasCustomPrompt="1"/>
          </p:nvPr>
        </p:nvSpPr>
        <p:spPr>
          <a:xfrm>
            <a:off x="1394460" y="1243013"/>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sz="800">
                <a:solidFill>
                  <a:schemeClr val="bg1"/>
                </a:solidFill>
              </a:defRPr>
            </a:lvl1pPr>
          </a:lstStyle>
          <a:p>
            <a:pPr marL="317500" lvl="0" indent="-317500" algn="ctr"/>
            <a:r>
              <a:rPr lang="en-US" dirty="0" err="1"/>
              <a:t>点击添加图片</a:t>
            </a:r>
            <a:endParaRPr lang="en-US" dirty="0"/>
          </a:p>
        </p:txBody>
      </p:sp>
      <p:sp>
        <p:nvSpPr>
          <p:cNvPr id="17" name="Picture Placeholder 8"/>
          <p:cNvSpPr>
            <a:spLocks noGrp="1"/>
          </p:cNvSpPr>
          <p:nvPr>
            <p:ph type="pic" sz="quarter" idx="19" hasCustomPrompt="1"/>
          </p:nvPr>
        </p:nvSpPr>
        <p:spPr>
          <a:xfrm>
            <a:off x="1394460" y="4008438"/>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altLang="en-US" sz="800" b="0" i="0" u="none" strike="noStrike" cap="none" spc="0" baseline="0">
                <a:solidFill>
                  <a:schemeClr val="bg1"/>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1pPr>
          </a:lstStyle>
          <a:p>
            <a:pPr lvl="0" algn="ctr"/>
            <a:r>
              <a:rPr lang="en-US" dirty="0" err="1"/>
              <a:t>点击添加图片</a:t>
            </a:r>
            <a:endParaRPr 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2"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8" name="文本占位符 3"/>
          <p:cNvSpPr>
            <a:spLocks noGrp="1"/>
          </p:cNvSpPr>
          <p:nvPr>
            <p:ph type="body" sz="quarter" idx="20" hasCustomPrompt="1"/>
          </p:nvPr>
        </p:nvSpPr>
        <p:spPr>
          <a:xfrm>
            <a:off x="5552256" y="1877163"/>
            <a:ext cx="5369428" cy="368622"/>
          </a:xfrm>
          <a:prstGeom prst="rect">
            <a:avLst/>
          </a:prstGeom>
        </p:spPr>
        <p:txBody>
          <a:bodyPr/>
          <a:lstStyle>
            <a:lvl1pPr marL="0" indent="0">
              <a:lnSpc>
                <a:spcPct val="150000"/>
              </a:lnSpc>
              <a:buSzPct val="100000"/>
              <a:buFont typeface="Arial" panose="020B060402020209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9" name="文本占位符 3"/>
          <p:cNvSpPr>
            <a:spLocks noGrp="1"/>
          </p:cNvSpPr>
          <p:nvPr>
            <p:ph type="body" sz="quarter" idx="21" hasCustomPrompt="1"/>
          </p:nvPr>
        </p:nvSpPr>
        <p:spPr>
          <a:xfrm>
            <a:off x="5552256" y="4645841"/>
            <a:ext cx="5369428" cy="368622"/>
          </a:xfrm>
          <a:prstGeom prst="rect">
            <a:avLst/>
          </a:prstGeom>
        </p:spPr>
        <p:txBody>
          <a:bodyPr/>
          <a:lstStyle>
            <a:lvl1pPr marL="0" indent="0">
              <a:lnSpc>
                <a:spcPct val="150000"/>
              </a:lnSpc>
              <a:buSzPct val="100000"/>
              <a:buFont typeface="Arial" panose="020B060402020209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图文-双图1">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11848"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00" lvl="0" indent="-317500" algn="ctr"/>
            <a:r>
              <a:rPr kumimoji="1" lang="zh-CN" altLang="en-US" dirty="0"/>
              <a:t>点击添加图片</a:t>
            </a:r>
          </a:p>
        </p:txBody>
      </p:sp>
      <p:sp>
        <p:nvSpPr>
          <p:cNvPr id="9" name="图片占位符 6"/>
          <p:cNvSpPr>
            <a:spLocks noGrp="1"/>
          </p:cNvSpPr>
          <p:nvPr>
            <p:ph type="pic" sz="quarter" idx="12" hasCustomPrompt="1"/>
          </p:nvPr>
        </p:nvSpPr>
        <p:spPr>
          <a:xfrm>
            <a:off x="6117479"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00" lvl="0" indent="-317500" algn="ctr"/>
            <a:r>
              <a:rPr kumimoji="1" lang="zh-CN" altLang="en-US" dirty="0"/>
              <a:t>点击添加图片</a:t>
            </a:r>
          </a:p>
        </p:txBody>
      </p:sp>
      <p:sp>
        <p:nvSpPr>
          <p:cNvPr id="10" name="矩形"/>
          <p:cNvSpPr/>
          <p:nvPr userDrawn="1"/>
        </p:nvSpPr>
        <p:spPr>
          <a:xfrm>
            <a:off x="6128838" y="3983782"/>
            <a:ext cx="6067081"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b="0">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矩形"/>
          <p:cNvSpPr/>
          <p:nvPr userDrawn="1"/>
        </p:nvSpPr>
        <p:spPr>
          <a:xfrm>
            <a:off x="726" y="3983782"/>
            <a:ext cx="6060065"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b="0">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 name="文本占位符 3"/>
          <p:cNvSpPr>
            <a:spLocks noGrp="1"/>
          </p:cNvSpPr>
          <p:nvPr>
            <p:ph type="body" sz="quarter" idx="17" hasCustomPrompt="1"/>
          </p:nvPr>
        </p:nvSpPr>
        <p:spPr>
          <a:xfrm>
            <a:off x="7129351" y="4634242"/>
            <a:ext cx="4040293" cy="722313"/>
          </a:xfrm>
          <a:prstGeom prst="rect">
            <a:avLst/>
          </a:prstGeom>
        </p:spPr>
        <p:txBody>
          <a:bodyPr anchor="ctr"/>
          <a:lstStyle>
            <a:lvl1pPr marL="0" indent="0" algn="ctr">
              <a:buNone/>
              <a:defRPr sz="24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24</a:t>
            </a:r>
            <a:r>
              <a:rPr kumimoji="1" lang="zh-CN" altLang="en-US" dirty="0"/>
              <a:t>磅</a:t>
            </a:r>
          </a:p>
        </p:txBody>
      </p:sp>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2" name="文本占位符 3"/>
          <p:cNvSpPr>
            <a:spLocks noGrp="1"/>
          </p:cNvSpPr>
          <p:nvPr>
            <p:ph type="body" sz="quarter" idx="15" hasCustomPrompt="1"/>
          </p:nvPr>
        </p:nvSpPr>
        <p:spPr>
          <a:xfrm>
            <a:off x="416907" y="325416"/>
            <a:ext cx="5387545" cy="722313"/>
          </a:xfrm>
          <a:prstGeom prst="rect">
            <a:avLst/>
          </a:prstGeom>
        </p:spPr>
        <p:txBody>
          <a:bodyPr/>
          <a:lstStyle>
            <a:lvl1pPr marL="0" indent="0">
              <a:buNone/>
              <a:defRPr sz="30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4" name="文本占位符 3"/>
          <p:cNvSpPr>
            <a:spLocks noGrp="1"/>
          </p:cNvSpPr>
          <p:nvPr>
            <p:ph type="body" sz="quarter" idx="18" hasCustomPrompt="1"/>
          </p:nvPr>
        </p:nvSpPr>
        <p:spPr>
          <a:xfrm>
            <a:off x="1010004" y="4634242"/>
            <a:ext cx="4040293" cy="722313"/>
          </a:xfrm>
          <a:prstGeom prst="rect">
            <a:avLst/>
          </a:prstGeom>
        </p:spPr>
        <p:txBody>
          <a:bodyPr anchor="ctr"/>
          <a:lstStyle>
            <a:lvl1pPr marL="0" indent="0" algn="ctr">
              <a:buNone/>
              <a:defRPr sz="24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24</a:t>
            </a:r>
            <a:r>
              <a:rPr kumimoji="1" lang="zh-CN" altLang="en-US" dirty="0"/>
              <a:t>磅</a:t>
            </a:r>
          </a:p>
        </p:txBody>
      </p:sp>
      <p:sp>
        <p:nvSpPr>
          <p:cNvPr id="15" name="文本占位符 3"/>
          <p:cNvSpPr>
            <a:spLocks noGrp="1"/>
          </p:cNvSpPr>
          <p:nvPr>
            <p:ph type="body" sz="quarter" idx="19" hasCustomPrompt="1"/>
          </p:nvPr>
        </p:nvSpPr>
        <p:spPr>
          <a:xfrm>
            <a:off x="867746" y="5523972"/>
            <a:ext cx="4324807" cy="932620"/>
          </a:xfrm>
          <a:prstGeom prst="rect">
            <a:avLst/>
          </a:prstGeom>
        </p:spPr>
        <p:txBody>
          <a:bodyPr anchor="ctr"/>
          <a:lstStyle>
            <a:lvl1pPr marL="0" marR="0" indent="0" algn="ctr" defTabSz="228600" eaLnBrk="1" fontAlgn="auto" latinLnBrk="0" hangingPunct="1">
              <a:lnSpc>
                <a:spcPct val="150000"/>
              </a:lnSpc>
              <a:spcBef>
                <a:spcPts val="0"/>
              </a:spcBef>
              <a:spcAft>
                <a:spcPts val="0"/>
              </a:spcAft>
              <a:buClrTx/>
              <a:buSzPct val="125000"/>
              <a:buFontTx/>
              <a:buNone/>
              <a:defRPr sz="16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marL="0" marR="0" lvl="0" indent="0" algn="ctr" defTabSz="228600" eaLnBrk="1" fontAlgn="auto" latinLnBrk="0" hangingPunct="1">
              <a:lnSpc>
                <a:spcPct val="150000"/>
              </a:lnSpc>
              <a:spcBef>
                <a:spcPts val="0"/>
              </a:spcBef>
              <a:spcAft>
                <a:spcPts val="0"/>
              </a:spcAft>
              <a:buClrTx/>
              <a:buSzPct val="125000"/>
              <a:buFontTx/>
              <a:buNone/>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GB" altLang="zh-CN" sz="1600" dirty="0">
                <a:solidFill>
                  <a:schemeClr val="bg1"/>
                </a:solidFill>
                <a:latin typeface="FZLanTingHei-R-GBK" panose="02000000000000000000" pitchFamily="2" charset="-122"/>
                <a:ea typeface="FZLanTingHei-R-GBK" panose="02000000000000000000" pitchFamily="2" charset="-122"/>
              </a:rPr>
              <a:t>Regular</a:t>
            </a:r>
            <a:r>
              <a:rPr lang="zh-CN" altLang="en-GB"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
        <p:nvSpPr>
          <p:cNvPr id="16" name="文本占位符 3"/>
          <p:cNvSpPr>
            <a:spLocks noGrp="1"/>
          </p:cNvSpPr>
          <p:nvPr>
            <p:ph type="body" sz="quarter" idx="20" hasCustomPrompt="1"/>
          </p:nvPr>
        </p:nvSpPr>
        <p:spPr>
          <a:xfrm>
            <a:off x="7001035" y="5523972"/>
            <a:ext cx="4324807" cy="932620"/>
          </a:xfrm>
          <a:prstGeom prst="rect">
            <a:avLst/>
          </a:prstGeom>
        </p:spPr>
        <p:txBody>
          <a:bodyPr anchor="ctr"/>
          <a:lstStyle>
            <a:lvl1pPr marL="0" marR="0" indent="0" algn="ctr" defTabSz="228600" eaLnBrk="1" fontAlgn="auto" latinLnBrk="0" hangingPunct="1">
              <a:lnSpc>
                <a:spcPct val="150000"/>
              </a:lnSpc>
              <a:spcBef>
                <a:spcPts val="0"/>
              </a:spcBef>
              <a:spcAft>
                <a:spcPts val="0"/>
              </a:spcAft>
              <a:buClrTx/>
              <a:buSzPct val="125000"/>
              <a:buFontTx/>
              <a:buNone/>
              <a:defRPr sz="16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marL="0" marR="0" lvl="0" indent="0" algn="ctr" defTabSz="228600" eaLnBrk="1" fontAlgn="auto" latinLnBrk="0" hangingPunct="1">
              <a:lnSpc>
                <a:spcPct val="150000"/>
              </a:lnSpc>
              <a:spcBef>
                <a:spcPts val="0"/>
              </a:spcBef>
              <a:spcAft>
                <a:spcPts val="0"/>
              </a:spcAft>
              <a:buClrTx/>
              <a:buSzPct val="125000"/>
              <a:buFontTx/>
              <a:buNone/>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GB" altLang="zh-CN" sz="1600" dirty="0">
                <a:solidFill>
                  <a:schemeClr val="bg1"/>
                </a:solidFill>
                <a:latin typeface="FZLanTingHei-R-GBK" panose="02000000000000000000" pitchFamily="2" charset="-122"/>
                <a:ea typeface="FZLanTingHei-R-GBK" panose="02000000000000000000" pitchFamily="2" charset="-122"/>
              </a:rPr>
              <a:t>Regular</a:t>
            </a:r>
            <a:r>
              <a:rPr lang="zh-CN" altLang="en-GB"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图文-三图1">
    <p:spTree>
      <p:nvGrpSpPr>
        <p:cNvPr id="1" name=""/>
        <p:cNvGrpSpPr/>
        <p:nvPr/>
      </p:nvGrpSpPr>
      <p:grpSpPr>
        <a:xfrm>
          <a:off x="0" y="0"/>
          <a:ext cx="0" cy="0"/>
          <a:chOff x="0" y="0"/>
          <a:chExt cx="0" cy="0"/>
        </a:xfrm>
      </p:grpSpPr>
      <p:sp>
        <p:nvSpPr>
          <p:cNvPr id="12" name="文本占位符 3"/>
          <p:cNvSpPr>
            <a:spLocks noGrp="1"/>
          </p:cNvSpPr>
          <p:nvPr>
            <p:ph type="body" sz="quarter" idx="24" hasCustomPrompt="1"/>
          </p:nvPr>
        </p:nvSpPr>
        <p:spPr>
          <a:xfrm>
            <a:off x="539169"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8" name="文本占位符 3"/>
          <p:cNvSpPr>
            <a:spLocks noGrp="1"/>
          </p:cNvSpPr>
          <p:nvPr>
            <p:ph type="body" sz="quarter" idx="23" hasCustomPrompt="1"/>
          </p:nvPr>
        </p:nvSpPr>
        <p:spPr>
          <a:xfrm>
            <a:off x="1024502" y="1685052"/>
            <a:ext cx="2525814"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66687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6"/>
          <p:cNvSpPr>
            <a:spLocks noGrp="1"/>
          </p:cNvSpPr>
          <p:nvPr>
            <p:ph type="pic" sz="quarter" idx="12" hasCustomPrompt="1"/>
          </p:nvPr>
        </p:nvSpPr>
        <p:spPr>
          <a:xfrm>
            <a:off x="4456504"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6"/>
          <p:cNvSpPr>
            <a:spLocks noGrp="1"/>
          </p:cNvSpPr>
          <p:nvPr>
            <p:ph type="pic" sz="quarter" idx="13" hasCustomPrompt="1"/>
          </p:nvPr>
        </p:nvSpPr>
        <p:spPr>
          <a:xfrm>
            <a:off x="8285550" y="2457409"/>
            <a:ext cx="3241163"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5" name="文本占位符 3"/>
          <p:cNvSpPr>
            <a:spLocks noGrp="1"/>
          </p:cNvSpPr>
          <p:nvPr>
            <p:ph type="body" sz="quarter" idx="25" hasCustomPrompt="1"/>
          </p:nvPr>
        </p:nvSpPr>
        <p:spPr>
          <a:xfrm>
            <a:off x="4340205"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p:cNvSpPr>
            <a:spLocks noGrp="1"/>
          </p:cNvSpPr>
          <p:nvPr>
            <p:ph type="body" sz="quarter" idx="26" hasCustomPrompt="1"/>
          </p:nvPr>
        </p:nvSpPr>
        <p:spPr>
          <a:xfrm>
            <a:off x="4814178" y="1685052"/>
            <a:ext cx="2525814"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7" name="文本占位符 3"/>
          <p:cNvSpPr>
            <a:spLocks noGrp="1"/>
          </p:cNvSpPr>
          <p:nvPr>
            <p:ph type="body" sz="quarter" idx="27" hasCustomPrompt="1"/>
          </p:nvPr>
        </p:nvSpPr>
        <p:spPr>
          <a:xfrm>
            <a:off x="8169251" y="4755323"/>
            <a:ext cx="3473760" cy="645884"/>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8" name="文本占位符 3"/>
          <p:cNvSpPr>
            <a:spLocks noGrp="1"/>
          </p:cNvSpPr>
          <p:nvPr>
            <p:ph type="body" sz="quarter" idx="28" hasCustomPrompt="1"/>
          </p:nvPr>
        </p:nvSpPr>
        <p:spPr>
          <a:xfrm>
            <a:off x="8643272" y="1685052"/>
            <a:ext cx="2525814"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图文-三图2">
    <p:spTree>
      <p:nvGrpSpPr>
        <p:cNvPr id="1" name=""/>
        <p:cNvGrpSpPr/>
        <p:nvPr/>
      </p:nvGrpSpPr>
      <p:grpSpPr>
        <a:xfrm>
          <a:off x="0" y="0"/>
          <a:ext cx="0" cy="0"/>
          <a:chOff x="0" y="0"/>
          <a:chExt cx="0" cy="0"/>
        </a:xfrm>
      </p:grpSpPr>
      <p:sp>
        <p:nvSpPr>
          <p:cNvPr id="15"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1"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4" name="Picture Placeholder 8"/>
          <p:cNvSpPr>
            <a:spLocks noGrp="1"/>
          </p:cNvSpPr>
          <p:nvPr>
            <p:ph type="pic" sz="quarter" idx="14" hasCustomPrompt="1"/>
          </p:nvPr>
        </p:nvSpPr>
        <p:spPr>
          <a:xfrm>
            <a:off x="9135030" y="176065"/>
            <a:ext cx="2910422"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5" hasCustomPrompt="1"/>
          </p:nvPr>
        </p:nvSpPr>
        <p:spPr>
          <a:xfrm>
            <a:off x="6057514" y="176065"/>
            <a:ext cx="2910422" cy="65087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6" hasCustomPrompt="1"/>
          </p:nvPr>
        </p:nvSpPr>
        <p:spPr>
          <a:xfrm>
            <a:off x="9135030" y="3488363"/>
            <a:ext cx="2910422" cy="31964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文本占位符 3"/>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图文-三图3">
    <p:spTree>
      <p:nvGrpSpPr>
        <p:cNvPr id="1" name=""/>
        <p:cNvGrpSpPr/>
        <p:nvPr/>
      </p:nvGrpSpPr>
      <p:grpSpPr>
        <a:xfrm>
          <a:off x="0" y="0"/>
          <a:ext cx="0" cy="0"/>
          <a:chOff x="0" y="0"/>
          <a:chExt cx="0" cy="0"/>
        </a:xfrm>
      </p:grpSpPr>
      <p:sp>
        <p:nvSpPr>
          <p:cNvPr id="4" name="Picture Placeholder 8"/>
          <p:cNvSpPr>
            <a:spLocks noGrp="1"/>
          </p:cNvSpPr>
          <p:nvPr>
            <p:ph type="pic" sz="quarter" idx="14" hasCustomPrompt="1"/>
          </p:nvPr>
        </p:nvSpPr>
        <p:spPr>
          <a:xfrm>
            <a:off x="6063338" y="3488364"/>
            <a:ext cx="5959866" cy="3193571"/>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5" hasCustomPrompt="1"/>
          </p:nvPr>
        </p:nvSpPr>
        <p:spPr>
          <a:xfrm>
            <a:off x="6063337" y="176064"/>
            <a:ext cx="2986499"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6" hasCustomPrompt="1"/>
          </p:nvPr>
        </p:nvSpPr>
        <p:spPr>
          <a:xfrm>
            <a:off x="9220222" y="176063"/>
            <a:ext cx="2802981" cy="31419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文本占位符 3"/>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图文-四图2">
    <p:spTree>
      <p:nvGrpSpPr>
        <p:cNvPr id="1" name=""/>
        <p:cNvGrpSpPr/>
        <p:nvPr/>
      </p:nvGrpSpPr>
      <p:grpSpPr>
        <a:xfrm>
          <a:off x="0" y="0"/>
          <a:ext cx="0" cy="0"/>
          <a:chOff x="0" y="0"/>
          <a:chExt cx="0" cy="0"/>
        </a:xfrm>
      </p:grpSpPr>
      <p:sp>
        <p:nvSpPr>
          <p:cNvPr id="21" name="文本占位符 3"/>
          <p:cNvSpPr>
            <a:spLocks noGrp="1"/>
          </p:cNvSpPr>
          <p:nvPr>
            <p:ph type="body" sz="quarter" idx="25" hasCustomPrompt="1"/>
          </p:nvPr>
        </p:nvSpPr>
        <p:spPr>
          <a:xfrm>
            <a:off x="3449853" y="1978064"/>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2" name="文本占位符 3"/>
          <p:cNvSpPr>
            <a:spLocks noGrp="1"/>
          </p:cNvSpPr>
          <p:nvPr>
            <p:ph type="body" sz="quarter" idx="26" hasCustomPrompt="1"/>
          </p:nvPr>
        </p:nvSpPr>
        <p:spPr>
          <a:xfrm>
            <a:off x="3449853" y="231776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3" name="文本占位符 3"/>
          <p:cNvSpPr>
            <a:spLocks noGrp="1"/>
          </p:cNvSpPr>
          <p:nvPr>
            <p:ph type="body" sz="quarter" idx="27" hasCustomPrompt="1"/>
          </p:nvPr>
        </p:nvSpPr>
        <p:spPr>
          <a:xfrm>
            <a:off x="9304560" y="1976660"/>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4" name="文本占位符 3"/>
          <p:cNvSpPr>
            <a:spLocks noGrp="1"/>
          </p:cNvSpPr>
          <p:nvPr>
            <p:ph type="body" sz="quarter" idx="28" hasCustomPrompt="1"/>
          </p:nvPr>
        </p:nvSpPr>
        <p:spPr>
          <a:xfrm>
            <a:off x="9304560" y="2316360"/>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5" name="文本占位符 3"/>
          <p:cNvSpPr>
            <a:spLocks noGrp="1"/>
          </p:cNvSpPr>
          <p:nvPr>
            <p:ph type="body" sz="quarter" idx="29" hasCustomPrompt="1"/>
          </p:nvPr>
        </p:nvSpPr>
        <p:spPr>
          <a:xfrm>
            <a:off x="9304560" y="4286289"/>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6" name="文本占位符 3"/>
          <p:cNvSpPr>
            <a:spLocks noGrp="1"/>
          </p:cNvSpPr>
          <p:nvPr>
            <p:ph type="body" sz="quarter" idx="30" hasCustomPrompt="1"/>
          </p:nvPr>
        </p:nvSpPr>
        <p:spPr>
          <a:xfrm>
            <a:off x="9304560" y="4625989"/>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7" name="文本占位符 3"/>
          <p:cNvSpPr>
            <a:spLocks noGrp="1"/>
          </p:cNvSpPr>
          <p:nvPr>
            <p:ph type="body" sz="quarter" idx="31" hasCustomPrompt="1"/>
          </p:nvPr>
        </p:nvSpPr>
        <p:spPr>
          <a:xfrm>
            <a:off x="3449853" y="4289241"/>
            <a:ext cx="2525813" cy="338296"/>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8" name="文本占位符 3"/>
          <p:cNvSpPr>
            <a:spLocks noGrp="1"/>
          </p:cNvSpPr>
          <p:nvPr>
            <p:ph type="body" sz="quarter" idx="32" hasCustomPrompt="1"/>
          </p:nvPr>
        </p:nvSpPr>
        <p:spPr>
          <a:xfrm>
            <a:off x="3449853" y="4628941"/>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829913"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4" name="图片占位符 6"/>
          <p:cNvSpPr>
            <a:spLocks noGrp="1"/>
          </p:cNvSpPr>
          <p:nvPr>
            <p:ph type="pic" sz="quarter" idx="14" hasCustomPrompt="1"/>
          </p:nvPr>
        </p:nvSpPr>
        <p:spPr>
          <a:xfrm>
            <a:off x="829913"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5" name="图片占位符 6"/>
          <p:cNvSpPr>
            <a:spLocks noGrp="1"/>
          </p:cNvSpPr>
          <p:nvPr>
            <p:ph type="pic" sz="quarter" idx="15" hasCustomPrompt="1"/>
          </p:nvPr>
        </p:nvSpPr>
        <p:spPr>
          <a:xfrm>
            <a:off x="6679927" y="1682928"/>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6" name="图片占位符 6"/>
          <p:cNvSpPr>
            <a:spLocks noGrp="1"/>
          </p:cNvSpPr>
          <p:nvPr>
            <p:ph type="pic" sz="quarter" idx="16" hasCustomPrompt="1"/>
          </p:nvPr>
        </p:nvSpPr>
        <p:spPr>
          <a:xfrm>
            <a:off x="6679927" y="4022306"/>
            <a:ext cx="2520000"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文本占位符 3"/>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图文-四图1">
    <p:spTree>
      <p:nvGrpSpPr>
        <p:cNvPr id="1" name=""/>
        <p:cNvGrpSpPr/>
        <p:nvPr/>
      </p:nvGrpSpPr>
      <p:grpSpPr>
        <a:xfrm>
          <a:off x="0" y="0"/>
          <a:ext cx="0" cy="0"/>
          <a:chOff x="0" y="0"/>
          <a:chExt cx="0" cy="0"/>
        </a:xfrm>
      </p:grpSpPr>
      <p:sp>
        <p:nvSpPr>
          <p:cNvPr id="18" name="文本占位符 3"/>
          <p:cNvSpPr>
            <a:spLocks noGrp="1"/>
          </p:cNvSpPr>
          <p:nvPr>
            <p:ph type="body" sz="quarter" idx="25" hasCustomPrompt="1"/>
          </p:nvPr>
        </p:nvSpPr>
        <p:spPr>
          <a:xfrm>
            <a:off x="935842"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9" name="文本占位符 3"/>
          <p:cNvSpPr>
            <a:spLocks noGrp="1"/>
          </p:cNvSpPr>
          <p:nvPr>
            <p:ph type="body" sz="quarter" idx="26" hasCustomPrompt="1"/>
          </p:nvPr>
        </p:nvSpPr>
        <p:spPr>
          <a:xfrm>
            <a:off x="107494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4" name="文本占位符 3"/>
          <p:cNvSpPr>
            <a:spLocks noGrp="1"/>
          </p:cNvSpPr>
          <p:nvPr>
            <p:ph type="body" sz="quarter" idx="27" hasCustomPrompt="1"/>
          </p:nvPr>
        </p:nvSpPr>
        <p:spPr>
          <a:xfrm>
            <a:off x="3531652"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p:cNvSpPr>
            <a:spLocks noGrp="1"/>
          </p:cNvSpPr>
          <p:nvPr>
            <p:ph type="body" sz="quarter" idx="28" hasCustomPrompt="1"/>
          </p:nvPr>
        </p:nvSpPr>
        <p:spPr>
          <a:xfrm>
            <a:off x="3670758"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6" name="文本占位符 3"/>
          <p:cNvSpPr>
            <a:spLocks noGrp="1"/>
          </p:cNvSpPr>
          <p:nvPr>
            <p:ph type="body" sz="quarter" idx="29" hasCustomPrompt="1"/>
          </p:nvPr>
        </p:nvSpPr>
        <p:spPr>
          <a:xfrm>
            <a:off x="6132407"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p:cNvSpPr>
            <a:spLocks noGrp="1"/>
          </p:cNvSpPr>
          <p:nvPr>
            <p:ph type="body" sz="quarter" idx="30" hasCustomPrompt="1"/>
          </p:nvPr>
        </p:nvSpPr>
        <p:spPr>
          <a:xfrm>
            <a:off x="6271513"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p:cNvSpPr>
            <a:spLocks noGrp="1"/>
          </p:cNvSpPr>
          <p:nvPr>
            <p:ph type="body" sz="quarter" idx="31" hasCustomPrompt="1"/>
          </p:nvPr>
        </p:nvSpPr>
        <p:spPr>
          <a:xfrm>
            <a:off x="8726253" y="4323174"/>
            <a:ext cx="2525813"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p:cNvSpPr>
            <a:spLocks noGrp="1"/>
          </p:cNvSpPr>
          <p:nvPr>
            <p:ph type="body" sz="quarter" idx="32" hasCustomPrompt="1"/>
          </p:nvPr>
        </p:nvSpPr>
        <p:spPr>
          <a:xfrm>
            <a:off x="8865359" y="4680436"/>
            <a:ext cx="2244680" cy="841848"/>
          </a:xfrm>
          <a:prstGeom prst="rect">
            <a:avLst/>
          </a:prstGeom>
        </p:spPr>
        <p:txBody>
          <a:bodyPr anchor="t"/>
          <a:lstStyle>
            <a:lvl1pPr marL="0" indent="0" algn="ctr">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4"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5" name="Picture Placeholder 8"/>
          <p:cNvSpPr>
            <a:spLocks noGrp="1"/>
          </p:cNvSpPr>
          <p:nvPr>
            <p:ph type="pic" sz="quarter" idx="12" hasCustomPrompt="1"/>
          </p:nvPr>
        </p:nvSpPr>
        <p:spPr>
          <a:xfrm>
            <a:off x="1033907"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Picture Placeholder 8"/>
          <p:cNvSpPr>
            <a:spLocks noGrp="1"/>
          </p:cNvSpPr>
          <p:nvPr>
            <p:ph type="pic" sz="quarter" idx="13" hasCustomPrompt="1"/>
          </p:nvPr>
        </p:nvSpPr>
        <p:spPr>
          <a:xfrm>
            <a:off x="3632036"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4" hasCustomPrompt="1"/>
          </p:nvPr>
        </p:nvSpPr>
        <p:spPr>
          <a:xfrm>
            <a:off x="6230165"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15" hasCustomPrompt="1"/>
          </p:nvPr>
        </p:nvSpPr>
        <p:spPr>
          <a:xfrm>
            <a:off x="8828293" y="1898032"/>
            <a:ext cx="2326763"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228600" indent="-228600"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0" name="文本占位符 3"/>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图文-四图3">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4" name="Picture Placeholder 8"/>
          <p:cNvSpPr>
            <a:spLocks noGrp="1"/>
          </p:cNvSpPr>
          <p:nvPr>
            <p:ph type="pic" sz="quarter" idx="14" hasCustomPrompt="1"/>
          </p:nvPr>
        </p:nvSpPr>
        <p:spPr>
          <a:xfrm>
            <a:off x="9213652" y="171309"/>
            <a:ext cx="2809551"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3" hasCustomPrompt="1"/>
          </p:nvPr>
        </p:nvSpPr>
        <p:spPr>
          <a:xfrm>
            <a:off x="6057514" y="3488364"/>
            <a:ext cx="2979930"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5" hasCustomPrompt="1"/>
          </p:nvPr>
        </p:nvSpPr>
        <p:spPr>
          <a:xfrm>
            <a:off x="6057514" y="171309"/>
            <a:ext cx="2979930"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16" hasCustomPrompt="1"/>
          </p:nvPr>
        </p:nvSpPr>
        <p:spPr>
          <a:xfrm>
            <a:off x="9213652" y="3488362"/>
            <a:ext cx="2809551"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文本占位符 3"/>
          <p:cNvSpPr>
            <a:spLocks noGrp="1"/>
          </p:cNvSpPr>
          <p:nvPr>
            <p:ph type="body" sz="quarter" idx="17" hasCustomPrompt="1"/>
          </p:nvPr>
        </p:nvSpPr>
        <p:spPr>
          <a:xfrm>
            <a:off x="416908" y="325416"/>
            <a:ext cx="5168504"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1"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2"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单图5">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504912" y="1185037"/>
            <a:ext cx="11160000" cy="372620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8"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23" name="文本占位符 3"/>
          <p:cNvSpPr>
            <a:spLocks noGrp="1"/>
          </p:cNvSpPr>
          <p:nvPr>
            <p:ph type="body" sz="quarter" idx="23" hasCustomPrompt="1"/>
          </p:nvPr>
        </p:nvSpPr>
        <p:spPr>
          <a:xfrm>
            <a:off x="416700" y="5173427"/>
            <a:ext cx="2525814" cy="362807"/>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p:cNvSpPr>
            <a:spLocks noGrp="1"/>
          </p:cNvSpPr>
          <p:nvPr>
            <p:ph type="body" sz="quarter" idx="24" hasCustomPrompt="1"/>
          </p:nvPr>
        </p:nvSpPr>
        <p:spPr>
          <a:xfrm>
            <a:off x="41669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8" name="文本占位符 3"/>
          <p:cNvSpPr>
            <a:spLocks noGrp="1"/>
          </p:cNvSpPr>
          <p:nvPr>
            <p:ph type="body" sz="quarter" idx="25" hasCustomPrompt="1"/>
          </p:nvPr>
        </p:nvSpPr>
        <p:spPr>
          <a:xfrm>
            <a:off x="4789451" y="5173427"/>
            <a:ext cx="2525813" cy="362807"/>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9" name="文本占位符 3"/>
          <p:cNvSpPr>
            <a:spLocks noGrp="1"/>
          </p:cNvSpPr>
          <p:nvPr>
            <p:ph type="body" sz="quarter" idx="26" hasCustomPrompt="1"/>
          </p:nvPr>
        </p:nvSpPr>
        <p:spPr>
          <a:xfrm>
            <a:off x="4789451"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31" name="文本占位符 3"/>
          <p:cNvSpPr>
            <a:spLocks noGrp="1"/>
          </p:cNvSpPr>
          <p:nvPr>
            <p:ph type="body" sz="quarter" idx="28" hasCustomPrompt="1"/>
          </p:nvPr>
        </p:nvSpPr>
        <p:spPr>
          <a:xfrm>
            <a:off x="9160289" y="5530554"/>
            <a:ext cx="2525813"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2" name="文本占位符 3"/>
          <p:cNvSpPr>
            <a:spLocks noGrp="1"/>
          </p:cNvSpPr>
          <p:nvPr>
            <p:ph type="body" sz="quarter" idx="29" hasCustomPrompt="1"/>
          </p:nvPr>
        </p:nvSpPr>
        <p:spPr>
          <a:xfrm>
            <a:off x="9160289" y="5173427"/>
            <a:ext cx="2525813" cy="362807"/>
          </a:xfrm>
          <a:prstGeom prst="rect">
            <a:avLst/>
          </a:prstGeom>
        </p:spPr>
        <p:txBody>
          <a:bodyPr anchor="ctr"/>
          <a:lstStyle>
            <a:lvl1pPr marL="0" indent="0" algn="l">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图文-四图4">
    <p:spTree>
      <p:nvGrpSpPr>
        <p:cNvPr id="1" name=""/>
        <p:cNvGrpSpPr/>
        <p:nvPr/>
      </p:nvGrpSpPr>
      <p:grpSpPr>
        <a:xfrm>
          <a:off x="0" y="0"/>
          <a:ext cx="0" cy="0"/>
          <a:chOff x="0" y="0"/>
          <a:chExt cx="0" cy="0"/>
        </a:xfrm>
      </p:grpSpPr>
      <p:sp>
        <p:nvSpPr>
          <p:cNvPr id="8" name="图片占位符 7"/>
          <p:cNvSpPr>
            <a:spLocks noGrp="1"/>
          </p:cNvSpPr>
          <p:nvPr>
            <p:ph type="pic" sz="quarter" idx="11" hasCustomPrompt="1"/>
          </p:nvPr>
        </p:nvSpPr>
        <p:spPr>
          <a:xfrm>
            <a:off x="-7257"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7"/>
          <p:cNvSpPr>
            <a:spLocks noGrp="1"/>
          </p:cNvSpPr>
          <p:nvPr>
            <p:ph type="pic" sz="quarter" idx="12" hasCustomPrompt="1"/>
          </p:nvPr>
        </p:nvSpPr>
        <p:spPr>
          <a:xfrm>
            <a:off x="3052519"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图片占位符 7"/>
          <p:cNvSpPr>
            <a:spLocks noGrp="1"/>
          </p:cNvSpPr>
          <p:nvPr>
            <p:ph type="pic" sz="quarter" idx="13" hasCustomPrompt="1"/>
          </p:nvPr>
        </p:nvSpPr>
        <p:spPr>
          <a:xfrm>
            <a:off x="6112295"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1" name="图片占位符 7"/>
          <p:cNvSpPr>
            <a:spLocks noGrp="1"/>
          </p:cNvSpPr>
          <p:nvPr>
            <p:ph type="pic" sz="quarter" idx="14" hasCustomPrompt="1"/>
          </p:nvPr>
        </p:nvSpPr>
        <p:spPr>
          <a:xfrm>
            <a:off x="9172072" y="-9000"/>
            <a:ext cx="3024000"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None/>
              <a:defRPr kumimoji="1" lang="zh-CN" altLang="en-US" sz="800">
                <a:solidFill>
                  <a:schemeClr val="bg1"/>
                </a:solidFill>
              </a:defRPr>
            </a:lvl1pPr>
          </a:lstStyle>
          <a:p>
            <a:pPr marL="317500" lvl="0" indent="-317500" algn="ctr"/>
            <a:r>
              <a:rPr kumimoji="1" lang="zh-CN" altLang="en-US" dirty="0"/>
              <a:t>点击添加图片</a:t>
            </a:r>
          </a:p>
        </p:txBody>
      </p:sp>
      <p:sp>
        <p:nvSpPr>
          <p:cNvPr id="7" name="矩形"/>
          <p:cNvSpPr/>
          <p:nvPr userDrawn="1"/>
        </p:nvSpPr>
        <p:spPr>
          <a:xfrm>
            <a:off x="794" y="3388466"/>
            <a:ext cx="12192000" cy="3481410"/>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b="0">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0" name="文本占位符 3"/>
          <p:cNvSpPr>
            <a:spLocks noGrp="1"/>
          </p:cNvSpPr>
          <p:nvPr>
            <p:ph type="body" sz="quarter" idx="23" hasCustomPrompt="1"/>
          </p:nvPr>
        </p:nvSpPr>
        <p:spPr>
          <a:xfrm>
            <a:off x="458889" y="5122328"/>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1" name="文本占位符 3"/>
          <p:cNvSpPr>
            <a:spLocks noGrp="1"/>
          </p:cNvSpPr>
          <p:nvPr>
            <p:ph type="body" sz="quarter" idx="24" hasCustomPrompt="1"/>
          </p:nvPr>
        </p:nvSpPr>
        <p:spPr>
          <a:xfrm>
            <a:off x="451269" y="5530554"/>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3"/>
          <p:cNvSpPr>
            <a:spLocks noGrp="1"/>
          </p:cNvSpPr>
          <p:nvPr>
            <p:ph type="body" sz="quarter" idx="25" hasCustomPrompt="1"/>
          </p:nvPr>
        </p:nvSpPr>
        <p:spPr>
          <a:xfrm>
            <a:off x="3505612" y="5124107"/>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3" name="文本占位符 3"/>
          <p:cNvSpPr>
            <a:spLocks noGrp="1"/>
          </p:cNvSpPr>
          <p:nvPr>
            <p:ph type="body" sz="quarter" idx="26" hasCustomPrompt="1"/>
          </p:nvPr>
        </p:nvSpPr>
        <p:spPr>
          <a:xfrm>
            <a:off x="3497992"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4" name="文本占位符 3"/>
          <p:cNvSpPr>
            <a:spLocks noGrp="1"/>
          </p:cNvSpPr>
          <p:nvPr>
            <p:ph type="body" sz="quarter" idx="27" hasCustomPrompt="1"/>
          </p:nvPr>
        </p:nvSpPr>
        <p:spPr>
          <a:xfrm>
            <a:off x="6572983" y="5124107"/>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5" name="文本占位符 3"/>
          <p:cNvSpPr>
            <a:spLocks noGrp="1"/>
          </p:cNvSpPr>
          <p:nvPr>
            <p:ph type="body" sz="quarter" idx="28" hasCustomPrompt="1"/>
          </p:nvPr>
        </p:nvSpPr>
        <p:spPr>
          <a:xfrm>
            <a:off x="6565363"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6" name="文本占位符 3"/>
          <p:cNvSpPr>
            <a:spLocks noGrp="1"/>
          </p:cNvSpPr>
          <p:nvPr>
            <p:ph type="body" sz="quarter" idx="29" hasCustomPrompt="1"/>
          </p:nvPr>
        </p:nvSpPr>
        <p:spPr>
          <a:xfrm>
            <a:off x="9628660" y="5124107"/>
            <a:ext cx="2093112" cy="464004"/>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7" name="文本占位符 3"/>
          <p:cNvSpPr>
            <a:spLocks noGrp="1"/>
          </p:cNvSpPr>
          <p:nvPr>
            <p:ph type="body" sz="quarter" idx="30" hasCustomPrompt="1"/>
          </p:nvPr>
        </p:nvSpPr>
        <p:spPr>
          <a:xfrm>
            <a:off x="9621040" y="5532333"/>
            <a:ext cx="2093112"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 name="灯片编号占位符 1"/>
          <p:cNvSpPr>
            <a:spLocks noGrp="1"/>
          </p:cNvSpPr>
          <p:nvPr>
            <p:ph type="sldNum" sz="quarter" idx="10"/>
          </p:nvPr>
        </p:nvSpPr>
        <p:spPr>
          <a:xfrm>
            <a:off x="11686101" y="6540501"/>
            <a:ext cx="232436"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28" name="文本占位符 3"/>
          <p:cNvSpPr>
            <a:spLocks noGrp="1"/>
          </p:cNvSpPr>
          <p:nvPr>
            <p:ph type="body" sz="quarter" idx="17" hasCustomPrompt="1"/>
          </p:nvPr>
        </p:nvSpPr>
        <p:spPr>
          <a:xfrm>
            <a:off x="416907" y="325416"/>
            <a:ext cx="6353061" cy="722313"/>
          </a:xfrm>
          <a:prstGeom prst="rect">
            <a:avLst/>
          </a:prstGeom>
        </p:spPr>
        <p:txBody>
          <a:bodyPr/>
          <a:lstStyle>
            <a:lvl1pPr marL="0" indent="0">
              <a:buNone/>
              <a:defRPr sz="30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图文-六图1">
    <p:spTree>
      <p:nvGrpSpPr>
        <p:cNvPr id="1" name=""/>
        <p:cNvGrpSpPr/>
        <p:nvPr/>
      </p:nvGrpSpPr>
      <p:grpSpPr>
        <a:xfrm>
          <a:off x="0" y="0"/>
          <a:ext cx="0" cy="0"/>
          <a:chOff x="0" y="0"/>
          <a:chExt cx="0" cy="0"/>
        </a:xfrm>
      </p:grpSpPr>
      <p:sp>
        <p:nvSpPr>
          <p:cNvPr id="11" name="图片占位符 2"/>
          <p:cNvSpPr>
            <a:spLocks noGrp="1"/>
          </p:cNvSpPr>
          <p:nvPr>
            <p:ph type="pic" sz="quarter" idx="15" hasCustomPrompt="1"/>
          </p:nvPr>
        </p:nvSpPr>
        <p:spPr>
          <a:xfrm>
            <a:off x="856562" y="1856207"/>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2" name="图片占位符 2"/>
          <p:cNvSpPr>
            <a:spLocks noGrp="1"/>
          </p:cNvSpPr>
          <p:nvPr>
            <p:ph type="pic" sz="quarter" idx="16" hasCustomPrompt="1"/>
          </p:nvPr>
        </p:nvSpPr>
        <p:spPr>
          <a:xfrm>
            <a:off x="4476212" y="1856206"/>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3" name="图片占位符 2"/>
          <p:cNvSpPr>
            <a:spLocks noGrp="1"/>
          </p:cNvSpPr>
          <p:nvPr>
            <p:ph type="pic" sz="quarter" idx="17" hasCustomPrompt="1"/>
          </p:nvPr>
        </p:nvSpPr>
        <p:spPr>
          <a:xfrm>
            <a:off x="8095863" y="185620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4" name="图片占位符 2"/>
          <p:cNvSpPr>
            <a:spLocks noGrp="1"/>
          </p:cNvSpPr>
          <p:nvPr>
            <p:ph type="pic" sz="quarter" idx="18" hasCustomPrompt="1"/>
          </p:nvPr>
        </p:nvSpPr>
        <p:spPr>
          <a:xfrm>
            <a:off x="856562" y="4300265"/>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00" lvl="0" indent="-317500" algn="ctr"/>
            <a:r>
              <a:rPr kumimoji="1" lang="zh-CN" altLang="en-US" dirty="0"/>
              <a:t>点击添加图片</a:t>
            </a:r>
          </a:p>
        </p:txBody>
      </p:sp>
      <p:sp>
        <p:nvSpPr>
          <p:cNvPr id="26" name="图片占位符 2"/>
          <p:cNvSpPr>
            <a:spLocks noGrp="1"/>
          </p:cNvSpPr>
          <p:nvPr>
            <p:ph type="pic" sz="quarter" idx="19" hasCustomPrompt="1"/>
          </p:nvPr>
        </p:nvSpPr>
        <p:spPr>
          <a:xfrm>
            <a:off x="4476212" y="4300264"/>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sp>
        <p:nvSpPr>
          <p:cNvPr id="27" name="图片占位符 2"/>
          <p:cNvSpPr>
            <a:spLocks noGrp="1"/>
          </p:cNvSpPr>
          <p:nvPr>
            <p:ph type="pic" sz="quarter" idx="20" hasCustomPrompt="1"/>
          </p:nvPr>
        </p:nvSpPr>
        <p:spPr>
          <a:xfrm>
            <a:off x="8095863" y="4300263"/>
            <a:ext cx="3241163"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p>
        </p:txBody>
      </p:sp>
      <p:pic>
        <p:nvPicPr>
          <p:cNvPr id="14" name="图片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10"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5" name="文本占位符 3"/>
          <p:cNvSpPr>
            <a:spLocks noGrp="1"/>
          </p:cNvSpPr>
          <p:nvPr>
            <p:ph type="body" sz="quarter" idx="21"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图文-多图1">
    <p:spTree>
      <p:nvGrpSpPr>
        <p:cNvPr id="1" name=""/>
        <p:cNvGrpSpPr/>
        <p:nvPr/>
      </p:nvGrpSpPr>
      <p:grpSpPr>
        <a:xfrm>
          <a:off x="0" y="0"/>
          <a:ext cx="0" cy="0"/>
          <a:chOff x="0" y="0"/>
          <a:chExt cx="0" cy="0"/>
        </a:xfrm>
      </p:grpSpPr>
      <p:sp>
        <p:nvSpPr>
          <p:cNvPr id="10" name="Rectangle 23"/>
          <p:cNvSpPr/>
          <p:nvPr userDrawn="1"/>
        </p:nvSpPr>
        <p:spPr>
          <a:xfrm>
            <a:off x="3976463" y="1125538"/>
            <a:ext cx="2303462" cy="23034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en-US" sz="3200" b="1" i="0" u="none" strike="noStrike" kern="0" cap="none" spc="0" normalizeH="0" baseline="0" noProof="0" dirty="0">
              <a:ln>
                <a:noFill/>
              </a:ln>
              <a:solidFill>
                <a:srgbClr val="FFFFFF"/>
              </a:solidFill>
              <a:effectLst/>
              <a:uLnTx/>
              <a:uFillTx/>
              <a:latin typeface="Montserrat Bold"/>
              <a:ea typeface="腾讯体 W7" panose="020C08030202040F0204" charset="-122"/>
              <a:cs typeface="+mn-cs"/>
              <a:sym typeface="Helvetica Neue" panose="02000503000000020004"/>
            </a:endParaRPr>
          </a:p>
        </p:txBody>
      </p:sp>
      <p:sp>
        <p:nvSpPr>
          <p:cNvPr id="14" name="文本占位符 3"/>
          <p:cNvSpPr>
            <a:spLocks noGrp="1"/>
          </p:cNvSpPr>
          <p:nvPr>
            <p:ph type="body" sz="quarter" idx="25" hasCustomPrompt="1"/>
          </p:nvPr>
        </p:nvSpPr>
        <p:spPr>
          <a:xfrm>
            <a:off x="4085891" y="1397029"/>
            <a:ext cx="2073651" cy="722313"/>
          </a:xfrm>
          <a:prstGeom prst="rect">
            <a:avLst/>
          </a:prstGeom>
        </p:spPr>
        <p:txBody>
          <a:bodyPr anchor="ctr"/>
          <a:lstStyle>
            <a:lvl1pPr marL="0" indent="0" algn="ctr">
              <a:buNone/>
              <a:defRPr sz="16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5" name="文本占位符 3"/>
          <p:cNvSpPr>
            <a:spLocks noGrp="1"/>
          </p:cNvSpPr>
          <p:nvPr>
            <p:ph type="body" sz="quarter" idx="26" hasCustomPrompt="1"/>
          </p:nvPr>
        </p:nvSpPr>
        <p:spPr>
          <a:xfrm>
            <a:off x="4085891" y="2036395"/>
            <a:ext cx="2073651" cy="841848"/>
          </a:xfrm>
          <a:prstGeom prst="rect">
            <a:avLst/>
          </a:prstGeom>
        </p:spPr>
        <p:txBody>
          <a:bodyPr anchor="t"/>
          <a:lstStyle>
            <a:lvl1pPr marL="0" indent="0" algn="ctr">
              <a:lnSpc>
                <a:spcPct val="150000"/>
              </a:lnSpc>
              <a:buNone/>
              <a:defRPr sz="10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4" name="Picture Placeholder 8"/>
          <p:cNvSpPr>
            <a:spLocks noGrp="1"/>
          </p:cNvSpPr>
          <p:nvPr>
            <p:ph type="pic" sz="quarter" idx="30" hasCustomPrompt="1"/>
          </p:nvPr>
        </p:nvSpPr>
        <p:spPr>
          <a:xfrm>
            <a:off x="1534874" y="1125538"/>
            <a:ext cx="2303762"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31" hasCustomPrompt="1"/>
          </p:nvPr>
        </p:nvSpPr>
        <p:spPr>
          <a:xfrm>
            <a:off x="1534874"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33" hasCustomPrompt="1"/>
          </p:nvPr>
        </p:nvSpPr>
        <p:spPr>
          <a:xfrm>
            <a:off x="7850770" y="3575958"/>
            <a:ext cx="2830819"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34" hasCustomPrompt="1"/>
          </p:nvPr>
        </p:nvSpPr>
        <p:spPr>
          <a:xfrm>
            <a:off x="6417753" y="1125538"/>
            <a:ext cx="4263838"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Picture Placeholder 8"/>
          <p:cNvSpPr>
            <a:spLocks noGrp="1"/>
          </p:cNvSpPr>
          <p:nvPr>
            <p:ph type="pic" sz="quarter" idx="35" hasCustomPrompt="1"/>
          </p:nvPr>
        </p:nvSpPr>
        <p:spPr>
          <a:xfrm>
            <a:off x="4515226" y="3575958"/>
            <a:ext cx="3186012"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1" name="文本占位符 3"/>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CSIG彩色logo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2"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左右-版式1">
    <p:spTree>
      <p:nvGrpSpPr>
        <p:cNvPr id="1" name=""/>
        <p:cNvGrpSpPr/>
        <p:nvPr/>
      </p:nvGrpSpPr>
      <p:grpSpPr>
        <a:xfrm>
          <a:off x="0" y="0"/>
          <a:ext cx="0" cy="0"/>
          <a:chOff x="0" y="0"/>
          <a:chExt cx="0" cy="0"/>
        </a:xfrm>
      </p:grpSpPr>
      <p:sp>
        <p:nvSpPr>
          <p:cNvPr id="13" name="矩形"/>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8" name="文本占位符 3"/>
          <p:cNvSpPr>
            <a:spLocks noGrp="1"/>
          </p:cNvSpPr>
          <p:nvPr>
            <p:ph type="body" sz="quarter" idx="15" hasCustomPrompt="1"/>
          </p:nvPr>
        </p:nvSpPr>
        <p:spPr>
          <a:xfrm>
            <a:off x="416907" y="2290451"/>
            <a:ext cx="4842313" cy="722313"/>
          </a:xfrm>
          <a:prstGeom prst="rect">
            <a:avLst/>
          </a:prstGeom>
        </p:spPr>
        <p:txBody>
          <a:bodyPr/>
          <a:lstStyle>
            <a:lvl1pPr marL="0" indent="0">
              <a:buNone/>
              <a:defRPr sz="30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white-空白带页码">
    <p:spTree>
      <p:nvGrpSpPr>
        <p:cNvPr id="1" name=""/>
        <p:cNvGrpSpPr/>
        <p:nvPr/>
      </p:nvGrpSpPr>
      <p:grpSpPr>
        <a:xfrm>
          <a:off x="0" y="0"/>
          <a:ext cx="0" cy="0"/>
          <a:chOff x="0" y="0"/>
          <a:chExt cx="0" cy="0"/>
        </a:xfrm>
      </p:grpSpPr>
      <p:sp>
        <p:nvSpPr>
          <p:cNvPr id="3"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左右-版式2">
    <p:spTree>
      <p:nvGrpSpPr>
        <p:cNvPr id="1" name=""/>
        <p:cNvGrpSpPr/>
        <p:nvPr/>
      </p:nvGrpSpPr>
      <p:grpSpPr>
        <a:xfrm>
          <a:off x="0" y="0"/>
          <a:ext cx="0" cy="0"/>
          <a:chOff x="0" y="0"/>
          <a:chExt cx="0" cy="0"/>
        </a:xfrm>
      </p:grpSpPr>
      <p:sp>
        <p:nvSpPr>
          <p:cNvPr id="22" name="文本占位符 3"/>
          <p:cNvSpPr>
            <a:spLocks noGrp="1"/>
          </p:cNvSpPr>
          <p:nvPr>
            <p:ph type="body" sz="quarter" idx="26" hasCustomPrompt="1"/>
          </p:nvPr>
        </p:nvSpPr>
        <p:spPr>
          <a:xfrm>
            <a:off x="5841216" y="5324031"/>
            <a:ext cx="4462281"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
        <p:nvSpPr>
          <p:cNvPr id="21" name="图表占位符 20"/>
          <p:cNvSpPr>
            <a:spLocks noGrp="1"/>
          </p:cNvSpPr>
          <p:nvPr>
            <p:ph type="chart" sz="quarter" idx="39" hasCustomPrompt="1"/>
          </p:nvPr>
        </p:nvSpPr>
        <p:spPr>
          <a:xfrm>
            <a:off x="5206838" y="1176338"/>
            <a:ext cx="5731037" cy="4117975"/>
          </a:xfrm>
          <a:prstGeom prst="rect">
            <a:avLst/>
          </a:prstGeom>
        </p:spPr>
        <p:txBody>
          <a:bodyPr/>
          <a:lstStyle>
            <a:lvl1pPr marL="0" marR="0" indent="0" algn="ctr" defTabSz="228600" eaLnBrk="1" fontAlgn="auto" latinLnBrk="0" hangingPunct="1">
              <a:lnSpc>
                <a:spcPct val="120000"/>
              </a:lnSpc>
              <a:spcBef>
                <a:spcPts val="0"/>
              </a:spcBef>
              <a:spcAft>
                <a:spcPts val="0"/>
              </a:spcAft>
              <a:buClrTx/>
              <a:buSzPct val="125000"/>
              <a:buFontTx/>
              <a:buNone/>
              <a:defRPr sz="2400" b="0" i="0">
                <a:solidFill>
                  <a:schemeClr val="tx2"/>
                </a:solidFill>
                <a:latin typeface="腾讯体 W7" panose="020C08030202040F0204" charset="-122"/>
                <a:ea typeface="腾讯体 W7" panose="020C08030202040F0204" charset="-122"/>
              </a:defRPr>
            </a:lvl1pPr>
          </a:lstStyle>
          <a:p>
            <a:r>
              <a:rPr kumimoji="1" lang="zh-CN" altLang="en-US" dirty="0"/>
              <a:t>段落标题 </a:t>
            </a:r>
            <a:r>
              <a:rPr kumimoji="1" lang="en-US" altLang="zh-CN" dirty="0"/>
              <a:t>24</a:t>
            </a:r>
            <a:r>
              <a:rPr kumimoji="1" lang="zh-CN" altLang="en-US" dirty="0"/>
              <a:t>磅</a:t>
            </a:r>
          </a:p>
        </p:txBody>
      </p:sp>
      <p:sp>
        <p:nvSpPr>
          <p:cNvPr id="4" name="矩形"/>
          <p:cNvSpPr/>
          <p:nvPr userDrawn="1"/>
        </p:nvSpPr>
        <p:spPr>
          <a:xfrm>
            <a:off x="-2788" y="-4234"/>
            <a:ext cx="38077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0"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1" name="文本占位符 20"/>
          <p:cNvSpPr>
            <a:spLocks noGrp="1"/>
          </p:cNvSpPr>
          <p:nvPr>
            <p:ph type="body" sz="quarter" idx="32" hasCustomPrompt="1"/>
          </p:nvPr>
        </p:nvSpPr>
        <p:spPr>
          <a:xfrm>
            <a:off x="427022" y="2832538"/>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2" name="文本占位符 20"/>
          <p:cNvSpPr>
            <a:spLocks noGrp="1"/>
          </p:cNvSpPr>
          <p:nvPr>
            <p:ph type="body" sz="quarter" idx="34" hasCustomPrompt="1"/>
          </p:nvPr>
        </p:nvSpPr>
        <p:spPr>
          <a:xfrm>
            <a:off x="427022" y="4475852"/>
            <a:ext cx="297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4"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5" name="文本占位符 20"/>
          <p:cNvSpPr>
            <a:spLocks noGrp="1"/>
          </p:cNvSpPr>
          <p:nvPr>
            <p:ph type="body" sz="quarter" idx="33" hasCustomPrompt="1"/>
          </p:nvPr>
        </p:nvSpPr>
        <p:spPr>
          <a:xfrm>
            <a:off x="427021" y="39621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左右-版式3">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8" name="矩形"/>
          <p:cNvSpPr/>
          <p:nvPr userDrawn="1"/>
        </p:nvSpPr>
        <p:spPr>
          <a:xfrm>
            <a:off x="-2788" y="-4234"/>
            <a:ext cx="4647046"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11"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6" name="文本占位符 20"/>
          <p:cNvSpPr>
            <a:spLocks noGrp="1"/>
          </p:cNvSpPr>
          <p:nvPr>
            <p:ph type="body" sz="quarter" idx="32" hasCustomPrompt="1"/>
          </p:nvPr>
        </p:nvSpPr>
        <p:spPr>
          <a:xfrm>
            <a:off x="427022" y="2832538"/>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7" name="文本占位符 20"/>
          <p:cNvSpPr>
            <a:spLocks noGrp="1"/>
          </p:cNvSpPr>
          <p:nvPr>
            <p:ph type="body" sz="quarter" idx="33" hasCustomPrompt="1"/>
          </p:nvPr>
        </p:nvSpPr>
        <p:spPr>
          <a:xfrm>
            <a:off x="427021" y="37040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8" name="文本占位符 20"/>
          <p:cNvSpPr>
            <a:spLocks noGrp="1"/>
          </p:cNvSpPr>
          <p:nvPr>
            <p:ph type="body" sz="quarter" idx="34" hasCustomPrompt="1"/>
          </p:nvPr>
        </p:nvSpPr>
        <p:spPr>
          <a:xfrm>
            <a:off x="427022" y="4209152"/>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19"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p:cNvSpPr>
            <a:spLocks noGrp="1"/>
          </p:cNvSpPr>
          <p:nvPr>
            <p:ph type="chart" sz="quarter" idx="39" hasCustomPrompt="1"/>
          </p:nvPr>
        </p:nvSpPr>
        <p:spPr>
          <a:xfrm>
            <a:off x="5580103" y="1176338"/>
            <a:ext cx="5731037" cy="4117975"/>
          </a:xfrm>
          <a:prstGeom prst="rect">
            <a:avLst/>
          </a:prstGeom>
        </p:spPr>
        <p:txBody>
          <a:bodyPr/>
          <a:lstStyle>
            <a:lvl1pPr marL="0" marR="0" indent="0" algn="ctr" defTabSz="228600" eaLnBrk="1" fontAlgn="auto" latinLnBrk="0" hangingPunct="1">
              <a:lnSpc>
                <a:spcPct val="120000"/>
              </a:lnSpc>
              <a:spcBef>
                <a:spcPts val="0"/>
              </a:spcBef>
              <a:spcAft>
                <a:spcPts val="0"/>
              </a:spcAft>
              <a:buClrTx/>
              <a:buSzPct val="125000"/>
              <a:buFontTx/>
              <a:buNone/>
              <a:defRPr sz="2400" b="0" i="0">
                <a:solidFill>
                  <a:schemeClr val="tx2"/>
                </a:solidFill>
                <a:latin typeface="腾讯体 W7" panose="020C08030202040F0204" charset="-122"/>
                <a:ea typeface="腾讯体 W7" panose="020C08030202040F0204" charset="-122"/>
              </a:defRPr>
            </a:lvl1pPr>
          </a:lstStyle>
          <a:p>
            <a:r>
              <a:rPr kumimoji="1" lang="zh-CN" altLang="en-US" dirty="0"/>
              <a:t>段落标题 </a:t>
            </a:r>
            <a:r>
              <a:rPr kumimoji="1" lang="en-US" altLang="zh-CN" dirty="0"/>
              <a:t>24</a:t>
            </a:r>
            <a:r>
              <a:rPr kumimoji="1" lang="zh-CN" altLang="en-US" dirty="0"/>
              <a:t>磅</a:t>
            </a:r>
          </a:p>
        </p:txBody>
      </p:sp>
      <p:sp>
        <p:nvSpPr>
          <p:cNvPr id="20" name="文本占位符 3"/>
          <p:cNvSpPr>
            <a:spLocks noGrp="1"/>
          </p:cNvSpPr>
          <p:nvPr>
            <p:ph type="body" sz="quarter" idx="26" hasCustomPrompt="1"/>
          </p:nvPr>
        </p:nvSpPr>
        <p:spPr>
          <a:xfrm>
            <a:off x="6214480" y="5324031"/>
            <a:ext cx="4462281"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左右-版式4">
    <p:spTree>
      <p:nvGrpSpPr>
        <p:cNvPr id="1" name=""/>
        <p:cNvGrpSpPr/>
        <p:nvPr/>
      </p:nvGrpSpPr>
      <p:grpSpPr>
        <a:xfrm>
          <a:off x="0" y="0"/>
          <a:ext cx="0" cy="0"/>
          <a:chOff x="0" y="0"/>
          <a:chExt cx="0" cy="0"/>
        </a:xfrm>
      </p:grpSpPr>
      <p:sp>
        <p:nvSpPr>
          <p:cNvPr id="16" name="文本占位符 3"/>
          <p:cNvSpPr>
            <a:spLocks noGrp="1"/>
          </p:cNvSpPr>
          <p:nvPr>
            <p:ph type="body" sz="quarter" idx="26" hasCustomPrompt="1"/>
          </p:nvPr>
        </p:nvSpPr>
        <p:spPr>
          <a:xfrm>
            <a:off x="7223822" y="5324031"/>
            <a:ext cx="4005244"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。段落与表格左对齐。</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9" name="矩形"/>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18"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9" name="文本占位符 20"/>
          <p:cNvSpPr>
            <a:spLocks noGrp="1"/>
          </p:cNvSpPr>
          <p:nvPr>
            <p:ph type="body" sz="quarter" idx="32" hasCustomPrompt="1"/>
          </p:nvPr>
        </p:nvSpPr>
        <p:spPr>
          <a:xfrm>
            <a:off x="427022" y="2832538"/>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0" name="文本占位符 20"/>
          <p:cNvSpPr>
            <a:spLocks noGrp="1"/>
          </p:cNvSpPr>
          <p:nvPr>
            <p:ph type="body" sz="quarter" idx="34" hasCustomPrompt="1"/>
          </p:nvPr>
        </p:nvSpPr>
        <p:spPr>
          <a:xfrm>
            <a:off x="427022" y="4209152"/>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1" name="文本占位符 20"/>
          <p:cNvSpPr>
            <a:spLocks noGrp="1"/>
          </p:cNvSpPr>
          <p:nvPr>
            <p:ph type="body" sz="quarter" idx="36" hasCustomPrompt="1"/>
          </p:nvPr>
        </p:nvSpPr>
        <p:spPr>
          <a:xfrm>
            <a:off x="427022" y="5580139"/>
            <a:ext cx="5219398"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3" name="文本占位符 20"/>
          <p:cNvSpPr>
            <a:spLocks noGrp="1"/>
          </p:cNvSpPr>
          <p:nvPr>
            <p:ph type="body" sz="quarter" idx="33" hasCustomPrompt="1"/>
          </p:nvPr>
        </p:nvSpPr>
        <p:spPr>
          <a:xfrm>
            <a:off x="427021" y="37040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4" name="文本占位符 20"/>
          <p:cNvSpPr>
            <a:spLocks noGrp="1"/>
          </p:cNvSpPr>
          <p:nvPr>
            <p:ph type="body" sz="quarter" idx="38" hasCustomPrompt="1"/>
          </p:nvPr>
        </p:nvSpPr>
        <p:spPr>
          <a:xfrm>
            <a:off x="427021" y="507700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12" name="图表占位符 20"/>
          <p:cNvSpPr>
            <a:spLocks noGrp="1"/>
          </p:cNvSpPr>
          <p:nvPr>
            <p:ph type="chart" sz="quarter" idx="39" hasCustomPrompt="1"/>
          </p:nvPr>
        </p:nvSpPr>
        <p:spPr>
          <a:xfrm>
            <a:off x="6802670" y="1176338"/>
            <a:ext cx="4817153" cy="4117975"/>
          </a:xfrm>
          <a:prstGeom prst="rect">
            <a:avLst/>
          </a:prstGeom>
        </p:spPr>
        <p:txBody>
          <a:bodyPr/>
          <a:lstStyle>
            <a:lvl1pPr marL="0" marR="0" indent="0" algn="ctr" defTabSz="228600" eaLnBrk="1" fontAlgn="auto" latinLnBrk="0" hangingPunct="1">
              <a:lnSpc>
                <a:spcPct val="120000"/>
              </a:lnSpc>
              <a:spcBef>
                <a:spcPts val="0"/>
              </a:spcBef>
              <a:spcAft>
                <a:spcPts val="0"/>
              </a:spcAft>
              <a:buClrTx/>
              <a:buSzPct val="125000"/>
              <a:buFontTx/>
              <a:buNone/>
              <a:defRPr sz="2400" b="0" i="0">
                <a:solidFill>
                  <a:schemeClr val="tx2"/>
                </a:solidFill>
                <a:latin typeface="腾讯体 W7" panose="020C08030202040F0204" charset="-122"/>
                <a:ea typeface="腾讯体 W7" panose="020C08030202040F0204" charset="-122"/>
              </a:defRPr>
            </a:lvl1pPr>
          </a:lstStyle>
          <a:p>
            <a:r>
              <a:rPr kumimoji="1" lang="zh-CN" altLang="en-US" dirty="0"/>
              <a:t>段落标题 </a:t>
            </a:r>
            <a:r>
              <a:rPr kumimoji="1" lang="en-US" altLang="zh-CN" dirty="0"/>
              <a:t>24</a:t>
            </a:r>
            <a:r>
              <a:rPr kumimoji="1" lang="zh-CN" altLang="en-US" dirty="0"/>
              <a:t>磅</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设备-手机1">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0" name="Picture Placeholder 13"/>
          <p:cNvSpPr>
            <a:spLocks noGrp="1"/>
          </p:cNvSpPr>
          <p:nvPr>
            <p:ph type="pic" sz="quarter" idx="46" hasCustomPrompt="1"/>
          </p:nvPr>
        </p:nvSpPr>
        <p:spPr>
          <a:xfrm>
            <a:off x="7777794" y="1654176"/>
            <a:ext cx="2736000" cy="59148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8" name="文本占位符 3"/>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双图1">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11848"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00" lvl="0" indent="-317500" algn="ctr"/>
            <a:r>
              <a:rPr kumimoji="1" lang="zh-CN" altLang="en-US" dirty="0"/>
              <a:t>点击添加图片</a:t>
            </a:r>
          </a:p>
        </p:txBody>
      </p:sp>
      <p:sp>
        <p:nvSpPr>
          <p:cNvPr id="9" name="图片占位符 6"/>
          <p:cNvSpPr>
            <a:spLocks noGrp="1"/>
          </p:cNvSpPr>
          <p:nvPr>
            <p:ph type="pic" sz="quarter" idx="12" hasCustomPrompt="1"/>
          </p:nvPr>
        </p:nvSpPr>
        <p:spPr>
          <a:xfrm>
            <a:off x="6117479" y="-19250"/>
            <a:ext cx="6083999" cy="6886875"/>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00" lvl="0" indent="-317500" algn="ctr"/>
            <a:r>
              <a:rPr kumimoji="1" lang="zh-CN" altLang="en-US" dirty="0"/>
              <a:t>点击添加图片</a:t>
            </a:r>
          </a:p>
        </p:txBody>
      </p:sp>
      <p:sp>
        <p:nvSpPr>
          <p:cNvPr id="10" name="矩形"/>
          <p:cNvSpPr/>
          <p:nvPr userDrawn="1"/>
        </p:nvSpPr>
        <p:spPr>
          <a:xfrm>
            <a:off x="6128838" y="3983782"/>
            <a:ext cx="6067081"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b="0">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矩形"/>
          <p:cNvSpPr/>
          <p:nvPr userDrawn="1"/>
        </p:nvSpPr>
        <p:spPr>
          <a:xfrm>
            <a:off x="726" y="3983782"/>
            <a:ext cx="6060065" cy="2874219"/>
          </a:xfrm>
          <a:prstGeom prst="rect">
            <a:avLst/>
          </a:prstGeom>
          <a:gradFill>
            <a:gsLst>
              <a:gs pos="0">
                <a:srgbClr val="000000">
                  <a:alpha val="0"/>
                </a:srgbClr>
              </a:gs>
              <a:gs pos="100000">
                <a:srgbClr val="000000"/>
              </a:gs>
            </a:gsLst>
            <a:lin ang="5400000"/>
          </a:gradFill>
          <a:ln w="12700">
            <a:miter lim="400000"/>
          </a:ln>
        </p:spPr>
        <p:txBody>
          <a:bodyPr lIns="25400" tIns="25400" rIns="25400" bIns="25400" anchor="ctr"/>
          <a:lstStyle/>
          <a:p>
            <a:pPr>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b="0">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3" name="文本占位符 3"/>
          <p:cNvSpPr>
            <a:spLocks noGrp="1"/>
          </p:cNvSpPr>
          <p:nvPr>
            <p:ph type="body" sz="quarter" idx="17" hasCustomPrompt="1"/>
          </p:nvPr>
        </p:nvSpPr>
        <p:spPr>
          <a:xfrm>
            <a:off x="7129351" y="4634242"/>
            <a:ext cx="4040293" cy="722313"/>
          </a:xfrm>
          <a:prstGeom prst="rect">
            <a:avLst/>
          </a:prstGeom>
        </p:spPr>
        <p:txBody>
          <a:bodyPr anchor="ctr"/>
          <a:lstStyle>
            <a:lvl1pPr marL="0" indent="0" algn="ctr">
              <a:buNone/>
              <a:defRPr sz="24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24</a:t>
            </a:r>
            <a:r>
              <a:rPr kumimoji="1" lang="zh-CN" altLang="en-US" dirty="0"/>
              <a:t>磅</a:t>
            </a:r>
          </a:p>
        </p:txBody>
      </p:sp>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2" name="文本占位符 3"/>
          <p:cNvSpPr>
            <a:spLocks noGrp="1"/>
          </p:cNvSpPr>
          <p:nvPr>
            <p:ph type="body" sz="quarter" idx="15" hasCustomPrompt="1"/>
          </p:nvPr>
        </p:nvSpPr>
        <p:spPr>
          <a:xfrm>
            <a:off x="416907" y="325416"/>
            <a:ext cx="5387545" cy="722313"/>
          </a:xfrm>
          <a:prstGeom prst="rect">
            <a:avLst/>
          </a:prstGeom>
        </p:spPr>
        <p:txBody>
          <a:bodyPr/>
          <a:lstStyle>
            <a:lvl1pPr marL="0" indent="0">
              <a:buNone/>
              <a:defRPr sz="30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4" name="文本占位符 3"/>
          <p:cNvSpPr>
            <a:spLocks noGrp="1"/>
          </p:cNvSpPr>
          <p:nvPr>
            <p:ph type="body" sz="quarter" idx="18" hasCustomPrompt="1"/>
          </p:nvPr>
        </p:nvSpPr>
        <p:spPr>
          <a:xfrm>
            <a:off x="1010004" y="4634242"/>
            <a:ext cx="4040293" cy="722313"/>
          </a:xfrm>
          <a:prstGeom prst="rect">
            <a:avLst/>
          </a:prstGeom>
        </p:spPr>
        <p:txBody>
          <a:bodyPr anchor="ctr"/>
          <a:lstStyle>
            <a:lvl1pPr marL="0" indent="0" algn="ctr">
              <a:buNone/>
              <a:defRPr sz="24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24</a:t>
            </a:r>
            <a:r>
              <a:rPr kumimoji="1" lang="zh-CN" altLang="en-US" dirty="0"/>
              <a:t>磅</a:t>
            </a:r>
          </a:p>
        </p:txBody>
      </p:sp>
      <p:sp>
        <p:nvSpPr>
          <p:cNvPr id="15" name="文本占位符 3"/>
          <p:cNvSpPr>
            <a:spLocks noGrp="1"/>
          </p:cNvSpPr>
          <p:nvPr>
            <p:ph type="body" sz="quarter" idx="19" hasCustomPrompt="1"/>
          </p:nvPr>
        </p:nvSpPr>
        <p:spPr>
          <a:xfrm>
            <a:off x="867746" y="5523972"/>
            <a:ext cx="4324807" cy="932620"/>
          </a:xfrm>
          <a:prstGeom prst="rect">
            <a:avLst/>
          </a:prstGeom>
        </p:spPr>
        <p:txBody>
          <a:bodyPr anchor="ctr"/>
          <a:lstStyle>
            <a:lvl1pPr marL="0" marR="0" indent="0" algn="ctr" defTabSz="228600" eaLnBrk="1" fontAlgn="auto" latinLnBrk="0" hangingPunct="1">
              <a:lnSpc>
                <a:spcPct val="150000"/>
              </a:lnSpc>
              <a:spcBef>
                <a:spcPts val="0"/>
              </a:spcBef>
              <a:spcAft>
                <a:spcPts val="0"/>
              </a:spcAft>
              <a:buClrTx/>
              <a:buSzPct val="125000"/>
              <a:buFontTx/>
              <a:buNone/>
              <a:defRPr sz="16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marL="0" marR="0" lvl="0" indent="0" algn="ctr" defTabSz="228600" eaLnBrk="1" fontAlgn="auto" latinLnBrk="0" hangingPunct="1">
              <a:lnSpc>
                <a:spcPct val="150000"/>
              </a:lnSpc>
              <a:spcBef>
                <a:spcPts val="0"/>
              </a:spcBef>
              <a:spcAft>
                <a:spcPts val="0"/>
              </a:spcAft>
              <a:buClrTx/>
              <a:buSzPct val="125000"/>
              <a:buFontTx/>
              <a:buNone/>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GB" altLang="zh-CN" sz="1600" dirty="0">
                <a:solidFill>
                  <a:schemeClr val="bg1"/>
                </a:solidFill>
                <a:latin typeface="FZLanTingHei-R-GBK" panose="02000000000000000000" pitchFamily="2" charset="-122"/>
                <a:ea typeface="FZLanTingHei-R-GBK" panose="02000000000000000000" pitchFamily="2" charset="-122"/>
              </a:rPr>
              <a:t>Regular</a:t>
            </a:r>
            <a:r>
              <a:rPr lang="zh-CN" altLang="en-GB"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
        <p:nvSpPr>
          <p:cNvPr id="16" name="文本占位符 3"/>
          <p:cNvSpPr>
            <a:spLocks noGrp="1"/>
          </p:cNvSpPr>
          <p:nvPr>
            <p:ph type="body" sz="quarter" idx="20" hasCustomPrompt="1"/>
          </p:nvPr>
        </p:nvSpPr>
        <p:spPr>
          <a:xfrm>
            <a:off x="7001035" y="5523972"/>
            <a:ext cx="4324807" cy="932620"/>
          </a:xfrm>
          <a:prstGeom prst="rect">
            <a:avLst/>
          </a:prstGeom>
        </p:spPr>
        <p:txBody>
          <a:bodyPr anchor="ctr"/>
          <a:lstStyle>
            <a:lvl1pPr marL="0" marR="0" indent="0" algn="ctr" defTabSz="228600" eaLnBrk="1" fontAlgn="auto" latinLnBrk="0" hangingPunct="1">
              <a:lnSpc>
                <a:spcPct val="150000"/>
              </a:lnSpc>
              <a:spcBef>
                <a:spcPts val="0"/>
              </a:spcBef>
              <a:spcAft>
                <a:spcPts val="0"/>
              </a:spcAft>
              <a:buClrTx/>
              <a:buSzPct val="125000"/>
              <a:buFontTx/>
              <a:buNone/>
              <a:defRPr sz="1600" b="0" i="0">
                <a:solidFill>
                  <a:schemeClr val="bg1"/>
                </a:solidFill>
                <a:latin typeface="FZLanTingHei-R-GBK" panose="02000000000000000000" pitchFamily="2" charset="-122"/>
                <a:ea typeface="FZLanTingHei-R-GBK" panose="02000000000000000000" pitchFamily="2" charset="-122"/>
              </a:defRPr>
            </a:lvl1pPr>
            <a:lvl3pPr marL="635000" indent="0">
              <a:buNone/>
              <a:defRPr/>
            </a:lvl3pPr>
          </a:lstStyle>
          <a:p>
            <a:pPr marL="0" marR="0" lvl="0" indent="0" algn="ctr" defTabSz="228600" eaLnBrk="1" fontAlgn="auto" latinLnBrk="0" hangingPunct="1">
              <a:lnSpc>
                <a:spcPct val="150000"/>
              </a:lnSpc>
              <a:spcBef>
                <a:spcPts val="0"/>
              </a:spcBef>
              <a:spcAft>
                <a:spcPts val="0"/>
              </a:spcAft>
              <a:buClrTx/>
              <a:buSzPct val="125000"/>
              <a:buFontTx/>
              <a:buNone/>
              <a:defRPr/>
            </a:pPr>
            <a:r>
              <a:rPr lang="zh-CN" altLang="en-US" sz="1600" dirty="0">
                <a:solidFill>
                  <a:schemeClr val="bg1"/>
                </a:solidFill>
                <a:latin typeface="FZLanTingHei-R-GBK" panose="02000000000000000000" pitchFamily="2" charset="-122"/>
                <a:ea typeface="FZLanTingHei-R-GBK" panose="02000000000000000000" pitchFamily="2" charset="-122"/>
              </a:rPr>
              <a:t>此处为正文，字体方正兰亭黑，字号</a:t>
            </a:r>
            <a:r>
              <a:rPr lang="en-US" altLang="zh-CN" sz="1600" dirty="0">
                <a:solidFill>
                  <a:schemeClr val="bg1"/>
                </a:solidFill>
                <a:latin typeface="FZLanTingHei-R-GBK" panose="02000000000000000000" pitchFamily="2" charset="-122"/>
                <a:ea typeface="FZLanTingHei-R-GBK" panose="02000000000000000000" pitchFamily="2" charset="-122"/>
              </a:rPr>
              <a:t>16</a:t>
            </a:r>
            <a:r>
              <a:rPr lang="zh-CN" altLang="en-US" sz="1600" dirty="0">
                <a:solidFill>
                  <a:schemeClr val="bg1"/>
                </a:solidFill>
                <a:latin typeface="FZLanTingHei-R-GBK" panose="02000000000000000000" pitchFamily="2" charset="-122"/>
                <a:ea typeface="FZLanTingHei-R-GBK" panose="02000000000000000000" pitchFamily="2" charset="-122"/>
              </a:rPr>
              <a:t>磅，字重</a:t>
            </a:r>
            <a:r>
              <a:rPr lang="en-GB" altLang="zh-CN" sz="1600" dirty="0">
                <a:solidFill>
                  <a:schemeClr val="bg1"/>
                </a:solidFill>
                <a:latin typeface="FZLanTingHei-R-GBK" panose="02000000000000000000" pitchFamily="2" charset="-122"/>
                <a:ea typeface="FZLanTingHei-R-GBK" panose="02000000000000000000" pitchFamily="2" charset="-122"/>
              </a:rPr>
              <a:t>Regular</a:t>
            </a:r>
            <a:r>
              <a:rPr lang="zh-CN" altLang="en-GB" sz="1600" dirty="0">
                <a:solidFill>
                  <a:schemeClr val="bg1"/>
                </a:solidFill>
                <a:latin typeface="FZLanTingHei-R-GBK" panose="02000000000000000000" pitchFamily="2" charset="-122"/>
                <a:ea typeface="FZLanTingHei-R-GBK" panose="02000000000000000000" pitchFamily="2" charset="-122"/>
              </a:rPr>
              <a:t>，</a:t>
            </a:r>
            <a:r>
              <a:rPr lang="zh-CN" altLang="en-US" sz="1600" dirty="0">
                <a:solidFill>
                  <a:schemeClr val="bg1"/>
                </a:solidFill>
                <a:latin typeface="FZLanTingHei-R-GBK" panose="02000000000000000000" pitchFamily="2" charset="-122"/>
                <a:ea typeface="FZLanTingHei-R-GBK" panose="02000000000000000000" pitchFamily="2" charset="-122"/>
              </a:rPr>
              <a:t>行距</a:t>
            </a:r>
            <a:r>
              <a:rPr lang="en-US" altLang="zh-CN" sz="1600" dirty="0">
                <a:solidFill>
                  <a:schemeClr val="bg1"/>
                </a:solidFill>
                <a:latin typeface="FZLanTingHei-R-GBK" panose="02000000000000000000" pitchFamily="2" charset="-122"/>
                <a:ea typeface="FZLanTingHei-R-GBK" panose="02000000000000000000" pitchFamily="2" charset="-122"/>
              </a:rPr>
              <a:t>1.5</a:t>
            </a:r>
            <a:r>
              <a:rPr lang="zh-CN" altLang="en-US" sz="1600" dirty="0">
                <a:solidFill>
                  <a:schemeClr val="bg1"/>
                </a:solidFill>
                <a:latin typeface="FZLanTingHei-R-GBK" panose="02000000000000000000" pitchFamily="2" charset="-122"/>
                <a:ea typeface="FZLanTingHei-R-GBK" panose="02000000000000000000" pitchFamily="2" charset="-122"/>
              </a:rPr>
              <a:t>倍，色值</a:t>
            </a:r>
            <a:r>
              <a:rPr lang="en-US" altLang="zh-CN" sz="1600" dirty="0">
                <a:solidFill>
                  <a:schemeClr val="bg1"/>
                </a:solidFill>
                <a:latin typeface="FZLanTingHei-R-GBK" panose="02000000000000000000" pitchFamily="2" charset="-122"/>
                <a:ea typeface="FZLanTingHei-R-GBK" panose="02000000000000000000" pitchFamily="2" charset="-122"/>
              </a:rPr>
              <a:t>#FFFFFF</a:t>
            </a:r>
            <a:r>
              <a:rPr lang="zh-CN" altLang="en-US" sz="1600" dirty="0">
                <a:solidFill>
                  <a:schemeClr val="bg1"/>
                </a:solidFill>
                <a:latin typeface="FZLanTingHei-R-GBK" panose="02000000000000000000" pitchFamily="2" charset="-122"/>
                <a:ea typeface="FZLanTingHei-R-GBK" panose="02000000000000000000" pitchFamily="2" charset="-122"/>
              </a:rPr>
              <a:t>。</a:t>
            </a:r>
            <a:endParaRPr lang="en-US" altLang="zh-CN" sz="1600" dirty="0">
              <a:solidFill>
                <a:schemeClr val="bg1"/>
              </a:solidFill>
              <a:latin typeface="FZLanTingHei-R-GBK" panose="02000000000000000000" pitchFamily="2" charset="-122"/>
              <a:ea typeface="FZLanTingHei-R-GBK" panose="02000000000000000000" pitchFamily="2" charset="-122"/>
            </a:endParaRPr>
          </a:p>
          <a:p>
            <a:pPr lvl="0"/>
            <a:endParaRPr kumimoji="1" lang="zh-CN" altLang="en-US" dirty="0"/>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设备-手机2">
    <p:spTree>
      <p:nvGrpSpPr>
        <p:cNvPr id="1" name=""/>
        <p:cNvGrpSpPr/>
        <p:nvPr/>
      </p:nvGrpSpPr>
      <p:grpSpPr>
        <a:xfrm>
          <a:off x="0" y="0"/>
          <a:ext cx="0" cy="0"/>
          <a:chOff x="0" y="0"/>
          <a:chExt cx="0" cy="0"/>
        </a:xfrm>
      </p:grpSpPr>
      <p:sp>
        <p:nvSpPr>
          <p:cNvPr id="15" name="Picture Placeholder 13"/>
          <p:cNvSpPr>
            <a:spLocks noGrp="1"/>
          </p:cNvSpPr>
          <p:nvPr>
            <p:ph type="pic" sz="quarter" idx="49" hasCustomPrompt="1"/>
          </p:nvPr>
        </p:nvSpPr>
        <p:spPr>
          <a:xfrm>
            <a:off x="5952359" y="900409"/>
            <a:ext cx="2450818" cy="52982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2"/>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16" name="Picture Placeholder 13"/>
          <p:cNvSpPr>
            <a:spLocks noGrp="1"/>
          </p:cNvSpPr>
          <p:nvPr>
            <p:ph type="pic" sz="quarter" idx="50" hasCustomPrompt="1"/>
          </p:nvPr>
        </p:nvSpPr>
        <p:spPr>
          <a:xfrm>
            <a:off x="8659064" y="900409"/>
            <a:ext cx="2450818" cy="52982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17" name="Picture Placeholder 13"/>
          <p:cNvSpPr>
            <a:spLocks noGrp="1"/>
          </p:cNvSpPr>
          <p:nvPr>
            <p:ph type="pic" sz="quarter" idx="51" hasCustomPrompt="1"/>
          </p:nvPr>
        </p:nvSpPr>
        <p:spPr>
          <a:xfrm>
            <a:off x="11365770" y="900409"/>
            <a:ext cx="2450818" cy="52982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4"/>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pic>
        <p:nvPicPr>
          <p:cNvPr id="6" name="图片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9" name="矩形"/>
          <p:cNvSpPr/>
          <p:nvPr userDrawn="1"/>
        </p:nvSpPr>
        <p:spPr>
          <a:xfrm>
            <a:off x="-2788" y="-4234"/>
            <a:ext cx="4647046"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18" name="文本占位符 20"/>
          <p:cNvSpPr>
            <a:spLocks noGrp="1"/>
          </p:cNvSpPr>
          <p:nvPr>
            <p:ph type="body" sz="quarter" idx="15" hasCustomPrompt="1"/>
          </p:nvPr>
        </p:nvSpPr>
        <p:spPr>
          <a:xfrm>
            <a:off x="457501" y="1301521"/>
            <a:ext cx="3100387" cy="766763"/>
          </a:xfrm>
          <a:prstGeom prst="rect">
            <a:avLst/>
          </a:prstGeom>
        </p:spPr>
        <p:txBody>
          <a:bodyPr/>
          <a:lstStyle>
            <a:lvl1pPr marL="0" indent="0">
              <a:buNone/>
              <a:defRPr sz="3000" b="1" i="0">
                <a:solidFill>
                  <a:schemeClr val="bg1"/>
                </a:solidFill>
                <a:latin typeface="腾讯体 W7" panose="020C08030202040F0204" charset="-122"/>
                <a:ea typeface="腾讯体 W7" panose="020C08030202040F0204" charset="-122"/>
              </a:defRPr>
            </a:lvl1pPr>
          </a:lstStyle>
          <a:p>
            <a:pPr lvl="0"/>
            <a:r>
              <a:rPr kumimoji="1" lang="zh-CN" altLang="en-US" dirty="0"/>
              <a:t>页面主标题 </a:t>
            </a:r>
            <a:r>
              <a:rPr kumimoji="1" lang="en-US" altLang="zh-CN" dirty="0"/>
              <a:t>30</a:t>
            </a:r>
            <a:r>
              <a:rPr kumimoji="1" lang="zh-CN" altLang="en-US" dirty="0"/>
              <a:t>磅</a:t>
            </a:r>
          </a:p>
        </p:txBody>
      </p:sp>
      <p:sp>
        <p:nvSpPr>
          <p:cNvPr id="19" name="文本占位符 20"/>
          <p:cNvSpPr>
            <a:spLocks noGrp="1"/>
          </p:cNvSpPr>
          <p:nvPr>
            <p:ph type="body" sz="quarter" idx="32" hasCustomPrompt="1"/>
          </p:nvPr>
        </p:nvSpPr>
        <p:spPr>
          <a:xfrm>
            <a:off x="427022" y="2832538"/>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0" name="文本占位符 20"/>
          <p:cNvSpPr>
            <a:spLocks noGrp="1"/>
          </p:cNvSpPr>
          <p:nvPr>
            <p:ph type="body" sz="quarter" idx="33" hasCustomPrompt="1"/>
          </p:nvPr>
        </p:nvSpPr>
        <p:spPr>
          <a:xfrm>
            <a:off x="427021" y="3704029"/>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rgbClr val="FFFFFF"/>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
        <p:nvSpPr>
          <p:cNvPr id="21" name="文本占位符 20"/>
          <p:cNvSpPr>
            <a:spLocks noGrp="1"/>
          </p:cNvSpPr>
          <p:nvPr>
            <p:ph type="body" sz="quarter" idx="34" hasCustomPrompt="1"/>
          </p:nvPr>
        </p:nvSpPr>
        <p:spPr>
          <a:xfrm>
            <a:off x="427022" y="4209152"/>
            <a:ext cx="3600000" cy="766763"/>
          </a:xfrm>
          <a:prstGeom prst="rect">
            <a:avLst/>
          </a:prstGeom>
        </p:spPr>
        <p:txBody>
          <a:bodyPr/>
          <a:lstStyle>
            <a:lvl1pPr marL="0" indent="0">
              <a:lnSpc>
                <a:spcPct val="150000"/>
              </a:lnSpc>
              <a:buNone/>
              <a:defRPr sz="1200" b="0" i="0">
                <a:solidFill>
                  <a:schemeClr val="bg1"/>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22" name="文本占位符 20"/>
          <p:cNvSpPr>
            <a:spLocks noGrp="1"/>
          </p:cNvSpPr>
          <p:nvPr>
            <p:ph type="body" sz="quarter" idx="37" hasCustomPrompt="1"/>
          </p:nvPr>
        </p:nvSpPr>
        <p:spPr>
          <a:xfrm>
            <a:off x="427021" y="2327416"/>
            <a:ext cx="1885105" cy="450882"/>
          </a:xfrm>
          <a:prstGeom prst="rect">
            <a:avLst/>
          </a:prstGeom>
        </p:spPr>
        <p:txBody>
          <a:bodyPr/>
          <a:lstStyle>
            <a:lvl1pPr marL="127000" indent="-127000" algn="l" defTabSz="228600">
              <a:lnSpc>
                <a:spcPct val="150000"/>
              </a:lnSpc>
              <a:spcAft>
                <a:spcPts val="500"/>
              </a:spcAft>
              <a:buSzPct val="125000"/>
              <a:buFontTx/>
              <a:buChar char="•"/>
              <a:defRPr lang="zh-CN" altLang="en-US" sz="1800" b="0">
                <a:solidFill>
                  <a:schemeClr val="bg1"/>
                </a:solidFill>
                <a:latin typeface="+mn-lt"/>
                <a:ea typeface="+mn-ea"/>
                <a:cs typeface="+mn-cs"/>
                <a:sym typeface="腾讯体 W7" panose="020C08030202040F0204" charset="-122"/>
              </a:defRPr>
            </a:lvl1pPr>
          </a:lstStyle>
          <a:p>
            <a:pPr marL="127000" indent="-127000" algn="l" defTabSz="228600">
              <a:lnSpc>
                <a:spcPct val="150000"/>
              </a:lnSpc>
              <a:spcAft>
                <a:spcPts val="500"/>
              </a:spcAft>
              <a:buSzPct val="125000"/>
              <a:buChar char="•"/>
              <a:defRPr b="0">
                <a:solidFill>
                  <a:srgbClr val="FFFFFF"/>
                </a:solidFill>
                <a:latin typeface="+mn-lt"/>
                <a:ea typeface="+mn-ea"/>
                <a:cs typeface="+mn-cs"/>
                <a:sym typeface="腾讯体 W7" panose="020C08030202040F0204" charset="-122"/>
              </a:defRPr>
            </a:pPr>
            <a:r>
              <a:rPr lang="zh-CN" altLang="en-US" sz="1800" dirty="0"/>
              <a:t>段落标题 </a:t>
            </a:r>
            <a:r>
              <a:rPr lang="en-US" altLang="zh-CN" sz="1800" dirty="0"/>
              <a:t>18</a:t>
            </a:r>
            <a:r>
              <a:rPr lang="zh-CN" altLang="en-US" sz="1800" dirty="0"/>
              <a:t>磅</a:t>
            </a:r>
            <a:endParaRPr lang="zh-CN" altLang="en-US" sz="1800" dirty="0">
              <a:latin typeface="Times Roman"/>
              <a:ea typeface="Times Roman"/>
              <a:cs typeface="Times Roman"/>
              <a:sym typeface="Times Roman"/>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设备-手机3">
    <p:spTree>
      <p:nvGrpSpPr>
        <p:cNvPr id="1" name=""/>
        <p:cNvGrpSpPr/>
        <p:nvPr/>
      </p:nvGrpSpPr>
      <p:grpSpPr>
        <a:xfrm>
          <a:off x="0" y="0"/>
          <a:ext cx="0" cy="0"/>
          <a:chOff x="0" y="0"/>
          <a:chExt cx="0" cy="0"/>
        </a:xfrm>
      </p:grpSpPr>
      <p:sp>
        <p:nvSpPr>
          <p:cNvPr id="15" name="矩形"/>
          <p:cNvSpPr/>
          <p:nvPr userDrawn="1"/>
        </p:nvSpPr>
        <p:spPr>
          <a:xfrm>
            <a:off x="-2788" y="-4234"/>
            <a:ext cx="6042929" cy="6866468"/>
          </a:xfrm>
          <a:prstGeom prst="rect">
            <a:avLst/>
          </a:prstGeom>
          <a:solidFill>
            <a:schemeClr val="accent1"/>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solidFill>
                <a:srgbClr val="0060F0"/>
              </a:solidFill>
            </a:endParaRPr>
          </a:p>
        </p:txBody>
      </p:sp>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5" y="193030"/>
            <a:ext cx="827151" cy="368622"/>
          </a:xfrm>
          <a:prstGeom prst="rect">
            <a:avLst/>
          </a:prstGeom>
        </p:spPr>
      </p:pic>
      <p:sp>
        <p:nvSpPr>
          <p:cNvPr id="30" name="文本占位符 20"/>
          <p:cNvSpPr>
            <a:spLocks noGrp="1"/>
          </p:cNvSpPr>
          <p:nvPr>
            <p:ph type="body" sz="quarter" idx="32" hasCustomPrompt="1"/>
          </p:nvPr>
        </p:nvSpPr>
        <p:spPr>
          <a:xfrm>
            <a:off x="415661" y="3103163"/>
            <a:ext cx="4328901" cy="766763"/>
          </a:xfrm>
          <a:prstGeom prst="rect">
            <a:avLst/>
          </a:prstGeom>
        </p:spPr>
        <p:txBody>
          <a:bodyPr/>
          <a:lstStyle>
            <a:lvl1pPr marL="0" indent="0">
              <a:lnSpc>
                <a:spcPct val="150000"/>
              </a:lnSpc>
              <a:buNone/>
              <a:defRPr sz="1200" b="0" i="0">
                <a:solidFill>
                  <a:srgbClr val="FFFFFF"/>
                </a:solidFill>
                <a:latin typeface="FZLanTingHei-R-GBK" panose="02000000000000000000" pitchFamily="2" charset="-122"/>
                <a:ea typeface="FZLanTingHei-R-GBK" panose="02000000000000000000" pitchFamily="2" charset="-122"/>
              </a:defRPr>
            </a:lvl1pPr>
          </a:lstStyle>
          <a:p>
            <a:pPr lvl="0"/>
            <a:r>
              <a:rPr kumimoji="1" lang="zh-CN" altLang="en-US" dirty="0"/>
              <a:t>此处为正文，字体方正兰亭黑，字号</a:t>
            </a:r>
            <a:r>
              <a:rPr kumimoji="1" lang="en-US" altLang="zh-CN" dirty="0"/>
              <a:t>12</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#FFFFFF</a:t>
            </a:r>
            <a:r>
              <a:rPr kumimoji="1" lang="zh-CN" altLang="en-US" dirty="0"/>
              <a:t>。</a:t>
            </a:r>
          </a:p>
        </p:txBody>
      </p:sp>
      <p:sp>
        <p:nvSpPr>
          <p:cNvPr id="33" name="文本占位符 3"/>
          <p:cNvSpPr>
            <a:spLocks noGrp="1"/>
          </p:cNvSpPr>
          <p:nvPr>
            <p:ph type="body" sz="quarter" idx="16" hasCustomPrompt="1"/>
          </p:nvPr>
        </p:nvSpPr>
        <p:spPr>
          <a:xfrm>
            <a:off x="416907" y="325416"/>
            <a:ext cx="5166045" cy="722313"/>
          </a:xfrm>
          <a:prstGeom prst="rect">
            <a:avLst/>
          </a:prstGeom>
        </p:spPr>
        <p:txBody>
          <a:bodyPr/>
          <a:lstStyle>
            <a:lvl1pPr marL="0" indent="0">
              <a:buNone/>
              <a:defRPr sz="3000" b="0" i="0">
                <a:solidFill>
                  <a:schemeClr val="bg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35"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bg1"/>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
        <p:nvSpPr>
          <p:cNvPr id="12" name="Picture Placeholder 13"/>
          <p:cNvSpPr>
            <a:spLocks noGrp="1"/>
          </p:cNvSpPr>
          <p:nvPr>
            <p:ph type="pic" sz="quarter" idx="49" hasCustomPrompt="1"/>
          </p:nvPr>
        </p:nvSpPr>
        <p:spPr>
          <a:xfrm>
            <a:off x="7879089" y="1248045"/>
            <a:ext cx="2027882" cy="438396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设备-手机4">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21" name="文本占位符 3"/>
          <p:cNvSpPr>
            <a:spLocks noGrp="1"/>
          </p:cNvSpPr>
          <p:nvPr>
            <p:ph type="body" sz="quarter" idx="16" hasCustomPrompt="1"/>
          </p:nvPr>
        </p:nvSpPr>
        <p:spPr>
          <a:xfrm>
            <a:off x="416907" y="325416"/>
            <a:ext cx="4853997"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24"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25"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
        <p:nvSpPr>
          <p:cNvPr id="22" name="Picture Placeholder 13"/>
          <p:cNvSpPr>
            <a:spLocks noGrp="1"/>
          </p:cNvSpPr>
          <p:nvPr>
            <p:ph type="pic" sz="quarter" idx="49" hasCustomPrompt="1"/>
          </p:nvPr>
        </p:nvSpPr>
        <p:spPr>
          <a:xfrm>
            <a:off x="6000062" y="-343914"/>
            <a:ext cx="2084581" cy="4506535"/>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3" name="Picture Placeholder 13"/>
          <p:cNvSpPr>
            <a:spLocks noGrp="1"/>
          </p:cNvSpPr>
          <p:nvPr>
            <p:ph type="pic" sz="quarter" idx="57" hasCustomPrompt="1"/>
          </p:nvPr>
        </p:nvSpPr>
        <p:spPr>
          <a:xfrm>
            <a:off x="8750303" y="2639697"/>
            <a:ext cx="2084581" cy="4506535"/>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4"/>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6" name="Picture Placeholder 13"/>
          <p:cNvSpPr>
            <a:spLocks noGrp="1"/>
          </p:cNvSpPr>
          <p:nvPr>
            <p:ph type="pic" sz="quarter" idx="58" hasCustomPrompt="1"/>
          </p:nvPr>
        </p:nvSpPr>
        <p:spPr>
          <a:xfrm>
            <a:off x="5994238" y="4813053"/>
            <a:ext cx="2084581" cy="4506535"/>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5"/>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7" name="Picture Placeholder 13"/>
          <p:cNvSpPr>
            <a:spLocks noGrp="1"/>
          </p:cNvSpPr>
          <p:nvPr>
            <p:ph type="pic" sz="quarter" idx="59" hasCustomPrompt="1"/>
          </p:nvPr>
        </p:nvSpPr>
        <p:spPr>
          <a:xfrm>
            <a:off x="8750303" y="-2514005"/>
            <a:ext cx="2084581" cy="4506535"/>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6"/>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设备-手机5">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15"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2" name="文本占位符 3"/>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7"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22"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
        <p:nvSpPr>
          <p:cNvPr id="23" name="Picture Placeholder 13"/>
          <p:cNvSpPr>
            <a:spLocks noGrp="1"/>
          </p:cNvSpPr>
          <p:nvPr>
            <p:ph type="pic" sz="quarter" idx="51" hasCustomPrompt="1"/>
          </p:nvPr>
        </p:nvSpPr>
        <p:spPr>
          <a:xfrm>
            <a:off x="8514371" y="2482371"/>
            <a:ext cx="2714842" cy="586906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4" name="Picture Placeholder 13"/>
          <p:cNvSpPr>
            <a:spLocks noGrp="1"/>
          </p:cNvSpPr>
          <p:nvPr>
            <p:ph type="pic" sz="quarter" idx="52" hasCustomPrompt="1"/>
          </p:nvPr>
        </p:nvSpPr>
        <p:spPr>
          <a:xfrm>
            <a:off x="5238682" y="2482371"/>
            <a:ext cx="2714842" cy="586906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4"/>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14" name="Picture Placeholder 13"/>
          <p:cNvSpPr>
            <a:spLocks noGrp="1"/>
          </p:cNvSpPr>
          <p:nvPr>
            <p:ph type="pic" sz="quarter" idx="50" hasCustomPrompt="1"/>
          </p:nvPr>
        </p:nvSpPr>
        <p:spPr>
          <a:xfrm>
            <a:off x="6875326" y="1614289"/>
            <a:ext cx="2714842" cy="586906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5"/>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设备-电脑1">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8" name="Picture Placeholder 8"/>
          <p:cNvSpPr>
            <a:spLocks noGrp="1"/>
          </p:cNvSpPr>
          <p:nvPr>
            <p:ph type="pic" sz="quarter" idx="13" hasCustomPrompt="1"/>
          </p:nvPr>
        </p:nvSpPr>
        <p:spPr>
          <a:xfrm>
            <a:off x="6370244" y="2067592"/>
            <a:ext cx="4996943" cy="3175922"/>
          </a:xfrm>
          <a:prstGeom prst="rect">
            <a:avLst/>
          </a:prstGeom>
          <a:blipFill>
            <a:blip r:embed="rId3"/>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10" name="文本占位符 3"/>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2"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3"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设备-电脑2">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065342" y="962787"/>
            <a:ext cx="7401452" cy="4704163"/>
          </a:xfrm>
          <a:prstGeom prst="rect">
            <a:avLst/>
          </a:prstGeom>
          <a:blipFill>
            <a:blip r:embed="rId2"/>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8" name="文本占位符 3"/>
          <p:cNvSpPr>
            <a:spLocks noGrp="1"/>
          </p:cNvSpPr>
          <p:nvPr>
            <p:ph type="body" sz="quarter" idx="16" hasCustomPrompt="1"/>
          </p:nvPr>
        </p:nvSpPr>
        <p:spPr>
          <a:xfrm>
            <a:off x="416907" y="325416"/>
            <a:ext cx="5139383"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0" name="文本占位符 14"/>
          <p:cNvSpPr>
            <a:spLocks noGrp="1"/>
          </p:cNvSpPr>
          <p:nvPr>
            <p:ph type="body" sz="quarter" idx="19" hasCustomPrompt="1"/>
          </p:nvPr>
        </p:nvSpPr>
        <p:spPr>
          <a:xfrm>
            <a:off x="414111" y="3103916"/>
            <a:ext cx="4341812" cy="72231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1" name="文本占位符 10"/>
          <p:cNvSpPr>
            <a:spLocks noGrp="1"/>
          </p:cNvSpPr>
          <p:nvPr>
            <p:ph type="body" sz="quarter" idx="18" hasCustomPrompt="1"/>
          </p:nvPr>
        </p:nvSpPr>
        <p:spPr>
          <a:xfrm>
            <a:off x="416908" y="2533641"/>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设备-电脑3">
    <p:spTree>
      <p:nvGrpSpPr>
        <p:cNvPr id="1" name=""/>
        <p:cNvGrpSpPr/>
        <p:nvPr/>
      </p:nvGrpSpPr>
      <p:grpSpPr>
        <a:xfrm>
          <a:off x="0" y="0"/>
          <a:ext cx="0" cy="0"/>
          <a:chOff x="0" y="0"/>
          <a:chExt cx="0" cy="0"/>
        </a:xfrm>
      </p:grpSpPr>
      <p:sp>
        <p:nvSpPr>
          <p:cNvPr id="14" name="Picture Placeholder 8"/>
          <p:cNvSpPr>
            <a:spLocks noGrp="1"/>
          </p:cNvSpPr>
          <p:nvPr>
            <p:ph type="pic" sz="quarter" idx="13" hasCustomPrompt="1"/>
          </p:nvPr>
        </p:nvSpPr>
        <p:spPr>
          <a:xfrm>
            <a:off x="4213284" y="1282390"/>
            <a:ext cx="3766417" cy="2107014"/>
          </a:xfrm>
          <a:prstGeom prst="rect">
            <a:avLst/>
          </a:prstGeom>
          <a:blipFill>
            <a:blip r:embed="rId2"/>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0" name="文本占位符 3"/>
          <p:cNvSpPr>
            <a:spLocks noGrp="1"/>
          </p:cNvSpPr>
          <p:nvPr>
            <p:ph type="body" sz="quarter" idx="24" hasCustomPrompt="1"/>
          </p:nvPr>
        </p:nvSpPr>
        <p:spPr>
          <a:xfrm>
            <a:off x="752210" y="5242715"/>
            <a:ext cx="2635435"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8" name="文本占位符 3"/>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9" name="文本占位符 3"/>
          <p:cNvSpPr>
            <a:spLocks noGrp="1"/>
          </p:cNvSpPr>
          <p:nvPr>
            <p:ph type="body" sz="quarter" idx="23" hasCustomPrompt="1"/>
          </p:nvPr>
        </p:nvSpPr>
        <p:spPr>
          <a:xfrm>
            <a:off x="752210" y="4733300"/>
            <a:ext cx="2635436"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1" name="文本占位符 3"/>
          <p:cNvSpPr>
            <a:spLocks noGrp="1"/>
          </p:cNvSpPr>
          <p:nvPr>
            <p:ph type="body" sz="quarter" idx="25" hasCustomPrompt="1"/>
          </p:nvPr>
        </p:nvSpPr>
        <p:spPr>
          <a:xfrm>
            <a:off x="4775945" y="4733300"/>
            <a:ext cx="2635435"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2" name="文本占位符 3"/>
          <p:cNvSpPr>
            <a:spLocks noGrp="1"/>
          </p:cNvSpPr>
          <p:nvPr>
            <p:ph type="body" sz="quarter" idx="26" hasCustomPrompt="1"/>
          </p:nvPr>
        </p:nvSpPr>
        <p:spPr>
          <a:xfrm>
            <a:off x="4775945" y="5242715"/>
            <a:ext cx="2635435"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23" name="文本占位符 3"/>
          <p:cNvSpPr>
            <a:spLocks noGrp="1"/>
          </p:cNvSpPr>
          <p:nvPr>
            <p:ph type="body" sz="quarter" idx="27" hasCustomPrompt="1"/>
          </p:nvPr>
        </p:nvSpPr>
        <p:spPr>
          <a:xfrm>
            <a:off x="8799680" y="4733300"/>
            <a:ext cx="2635435" cy="368622"/>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24" name="文本占位符 3"/>
          <p:cNvSpPr>
            <a:spLocks noGrp="1"/>
          </p:cNvSpPr>
          <p:nvPr>
            <p:ph type="body" sz="quarter" idx="28" hasCustomPrompt="1"/>
          </p:nvPr>
        </p:nvSpPr>
        <p:spPr>
          <a:xfrm>
            <a:off x="8799680" y="5242715"/>
            <a:ext cx="2635435" cy="841848"/>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设备-电脑4">
    <p:spTree>
      <p:nvGrpSpPr>
        <p:cNvPr id="1" name=""/>
        <p:cNvGrpSpPr/>
        <p:nvPr/>
      </p:nvGrpSpPr>
      <p:grpSpPr>
        <a:xfrm>
          <a:off x="0" y="0"/>
          <a:ext cx="0" cy="0"/>
          <a:chOff x="0" y="0"/>
          <a:chExt cx="0" cy="0"/>
        </a:xfrm>
      </p:grpSpPr>
      <p:sp>
        <p:nvSpPr>
          <p:cNvPr id="19" name="Picture Placeholder 8"/>
          <p:cNvSpPr>
            <a:spLocks noGrp="1"/>
          </p:cNvSpPr>
          <p:nvPr>
            <p:ph type="pic" sz="quarter" idx="13" hasCustomPrompt="1"/>
          </p:nvPr>
        </p:nvSpPr>
        <p:spPr>
          <a:xfrm>
            <a:off x="5122657" y="2375493"/>
            <a:ext cx="5218078" cy="3303788"/>
          </a:xfrm>
          <a:prstGeom prst="rect">
            <a:avLst/>
          </a:prstGeom>
          <a:blipFill>
            <a:blip r:embed="rId2"/>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0" name="文本占位符 3"/>
          <p:cNvSpPr>
            <a:spLocks noGrp="1"/>
          </p:cNvSpPr>
          <p:nvPr>
            <p:ph type="body" sz="quarter" idx="16"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7" name="文本占位符 14"/>
          <p:cNvSpPr>
            <a:spLocks noGrp="1"/>
          </p:cNvSpPr>
          <p:nvPr>
            <p:ph type="body" sz="quarter" idx="19" hasCustomPrompt="1"/>
          </p:nvPr>
        </p:nvSpPr>
        <p:spPr>
          <a:xfrm>
            <a:off x="414111" y="2355680"/>
            <a:ext cx="3425233" cy="614363"/>
          </a:xfrm>
          <a:prstGeom prst="rect">
            <a:avLst/>
          </a:prstGeom>
        </p:spPr>
        <p:txBody>
          <a:bodyPr/>
          <a:lstStyle>
            <a:lvl1pPr marL="0" indent="0" algn="l">
              <a:lnSpc>
                <a:spcPct val="150000"/>
              </a:lnSpc>
              <a:buNone/>
              <a:defRPr sz="1200">
                <a:solidFill>
                  <a:schemeClr val="tx1"/>
                </a:solidFill>
                <a:latin typeface="FZLanTingHei-R-GBK" panose="02000000000000000000" pitchFamily="2" charset="-122"/>
                <a:ea typeface="FZLanTingHei-R-GBK" panose="02000000000000000000" pitchFamily="2" charset="-122"/>
              </a:defRPr>
            </a:lvl1pPr>
            <a:lvl2pPr marL="317500" indent="0">
              <a:buNone/>
              <a:defRPr sz="1200"/>
            </a:lvl2pPr>
            <a:lvl3pPr marL="635000" indent="0">
              <a:buNone/>
              <a:defRPr sz="1200"/>
            </a:lvl3pPr>
            <a:lvl4pPr marL="952500" indent="0">
              <a:buNone/>
              <a:defRPr sz="1200"/>
            </a:lvl4pPr>
            <a:lvl5pPr marL="1270000" indent="0">
              <a:buNone/>
              <a:defRPr sz="1200"/>
            </a:lvl5pPr>
          </a:lstStyle>
          <a:p>
            <a:pPr algn="l">
              <a:lnSpc>
                <a:spcPct val="150000"/>
              </a:lnSpc>
            </a:pP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此处为正文，字体方正兰亭黑，字号</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12</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磅，字重</a:t>
            </a:r>
            <a:r>
              <a:rPr lang="en-GB" altLang="zh-CN" sz="1200" dirty="0">
                <a:solidFill>
                  <a:schemeClr val="bg2">
                    <a:lumMod val="10000"/>
                  </a:schemeClr>
                </a:solidFill>
                <a:latin typeface="FZLanTingHei-R-GBK" panose="02000000000000000000" pitchFamily="2" charset="-122"/>
                <a:ea typeface="FZLanTingHei-R-GBK" panose="02000000000000000000" pitchFamily="2" charset="-122"/>
              </a:rPr>
              <a:t>Regular</a:t>
            </a:r>
            <a:r>
              <a:rPr lang="zh-CN" altLang="en-GB" sz="1200" dirty="0">
                <a:solidFill>
                  <a:schemeClr val="bg2">
                    <a:lumMod val="10000"/>
                  </a:schemeClr>
                </a:solidFill>
                <a:latin typeface="FZLanTingHei-R-GBK" panose="02000000000000000000" pitchFamily="2" charset="-122"/>
                <a:ea typeface="FZLanTingHei-R-GBK" panose="02000000000000000000" pitchFamily="2" charset="-122"/>
              </a:rPr>
              <a:t>，</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行距</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1.5</a:t>
            </a:r>
            <a:r>
              <a:rPr lang="zh-CN" altLang="en-US" sz="1200" dirty="0">
                <a:solidFill>
                  <a:schemeClr val="bg2">
                    <a:lumMod val="10000"/>
                  </a:schemeClr>
                </a:solidFill>
                <a:latin typeface="FZLanTingHei-R-GBK" panose="02000000000000000000" pitchFamily="2" charset="-122"/>
                <a:ea typeface="FZLanTingHei-R-GBK" panose="02000000000000000000" pitchFamily="2" charset="-122"/>
              </a:rPr>
              <a:t>倍，色值</a:t>
            </a:r>
            <a:r>
              <a:rPr lang="en-US" altLang="zh-CN" sz="1200" dirty="0">
                <a:solidFill>
                  <a:schemeClr val="bg2">
                    <a:lumMod val="10000"/>
                  </a:schemeClr>
                </a:solidFill>
                <a:latin typeface="FZLanTingHei-R-GBK" panose="02000000000000000000" pitchFamily="2" charset="-122"/>
                <a:ea typeface="FZLanTingHei-R-GBK" panose="02000000000000000000" pitchFamily="2" charset="-122"/>
              </a:rPr>
              <a:t>#000000</a:t>
            </a:r>
            <a:r>
              <a:rPr lang="zh-CN" altLang="en-US" sz="1200" dirty="0">
                <a:latin typeface="FZLanTingHei-R-GBK" panose="02000000000000000000" pitchFamily="2" charset="-122"/>
                <a:ea typeface="FZLanTingHei-R-GBK" panose="02000000000000000000" pitchFamily="2" charset="-122"/>
              </a:rPr>
              <a:t>。</a:t>
            </a:r>
          </a:p>
        </p:txBody>
      </p:sp>
      <p:sp>
        <p:nvSpPr>
          <p:cNvPr id="18" name="文本占位符 10"/>
          <p:cNvSpPr>
            <a:spLocks noGrp="1"/>
          </p:cNvSpPr>
          <p:nvPr>
            <p:ph type="body" sz="quarter" idx="18" hasCustomPrompt="1"/>
          </p:nvPr>
        </p:nvSpPr>
        <p:spPr>
          <a:xfrm>
            <a:off x="416908" y="1785405"/>
            <a:ext cx="2522305" cy="434975"/>
          </a:xfrm>
          <a:prstGeom prst="rect">
            <a:avLst/>
          </a:prstGeom>
        </p:spPr>
        <p:txBody>
          <a:bodyPr/>
          <a:lstStyle>
            <a:lvl1pPr marL="0" indent="0">
              <a:buNone/>
              <a:defRPr sz="2400" b="1" i="0">
                <a:solidFill>
                  <a:schemeClr val="tx2"/>
                </a:solidFill>
                <a:latin typeface="腾讯体 W7" panose="020C08030202040F0204" charset="-122"/>
                <a:ea typeface="腾讯体 W7" panose="020C08030202040F0204" charset="-122"/>
              </a:defRPr>
            </a:lvl1pPr>
          </a:lstStyle>
          <a:p>
            <a:pPr lvl="0"/>
            <a:r>
              <a:rPr kumimoji="1" lang="zh-CN" altLang="en-US" dirty="0"/>
              <a:t>段落标题 </a:t>
            </a:r>
            <a:r>
              <a:rPr kumimoji="1" lang="en-US" altLang="zh-CN" dirty="0"/>
              <a:t>24</a:t>
            </a:r>
            <a:r>
              <a:rPr kumimoji="1" lang="zh-CN" altLang="en-US" dirty="0"/>
              <a:t>磅</a:t>
            </a:r>
          </a:p>
        </p:txBody>
      </p:sp>
      <p:sp>
        <p:nvSpPr>
          <p:cNvPr id="21" name="Picture Placeholder 13"/>
          <p:cNvSpPr>
            <a:spLocks noGrp="1"/>
          </p:cNvSpPr>
          <p:nvPr>
            <p:ph type="pic" sz="quarter" idx="54" hasCustomPrompt="1"/>
          </p:nvPr>
        </p:nvSpPr>
        <p:spPr>
          <a:xfrm>
            <a:off x="9916951" y="3686173"/>
            <a:ext cx="1174435" cy="2538943"/>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4"/>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2" name="Picture Placeholder 13"/>
          <p:cNvSpPr>
            <a:spLocks noGrp="1"/>
          </p:cNvSpPr>
          <p:nvPr>
            <p:ph type="pic" sz="quarter" idx="55" hasCustomPrompt="1"/>
          </p:nvPr>
        </p:nvSpPr>
        <p:spPr>
          <a:xfrm>
            <a:off x="2592700" y="4257676"/>
            <a:ext cx="895512" cy="193595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5"/>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0" name="Picture Placeholder 8"/>
          <p:cNvSpPr>
            <a:spLocks noGrp="1"/>
          </p:cNvSpPr>
          <p:nvPr>
            <p:ph type="pic" sz="quarter" idx="53" hasCustomPrompt="1"/>
          </p:nvPr>
        </p:nvSpPr>
        <p:spPr>
          <a:xfrm>
            <a:off x="3225959" y="3860089"/>
            <a:ext cx="3290745" cy="2258096"/>
          </a:xfrm>
          <a:prstGeom prst="rect">
            <a:avLst/>
          </a:prstGeom>
          <a:blipFill>
            <a:blip r:embed="rId6"/>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双图2">
    <p:spTree>
      <p:nvGrpSpPr>
        <p:cNvPr id="1" name=""/>
        <p:cNvGrpSpPr/>
        <p:nvPr/>
      </p:nvGrpSpPr>
      <p:grpSpPr>
        <a:xfrm>
          <a:off x="0" y="0"/>
          <a:ext cx="0" cy="0"/>
          <a:chOff x="0" y="0"/>
          <a:chExt cx="0" cy="0"/>
        </a:xfrm>
      </p:grpSpPr>
      <p:sp>
        <p:nvSpPr>
          <p:cNvPr id="17" name="文本占位符 3"/>
          <p:cNvSpPr>
            <a:spLocks noGrp="1"/>
          </p:cNvSpPr>
          <p:nvPr>
            <p:ph type="body" sz="quarter" idx="26" hasCustomPrompt="1"/>
          </p:nvPr>
        </p:nvSpPr>
        <p:spPr>
          <a:xfrm>
            <a:off x="6755644"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5" name="文本占位符 3"/>
          <p:cNvSpPr>
            <a:spLocks noGrp="1"/>
          </p:cNvSpPr>
          <p:nvPr>
            <p:ph type="body" sz="quarter" idx="24" hasCustomPrompt="1"/>
          </p:nvPr>
        </p:nvSpPr>
        <p:spPr>
          <a:xfrm>
            <a:off x="1204055" y="4996033"/>
            <a:ext cx="4458409" cy="552822"/>
          </a:xfrm>
          <a:prstGeom prst="rect">
            <a:avLst/>
          </a:prstGeom>
        </p:spPr>
        <p:txBody>
          <a:bodyPr anchor="t"/>
          <a:lstStyle>
            <a:lvl1pPr marL="0" indent="0" algn="l">
              <a:lnSpc>
                <a:spcPct val="150000"/>
              </a:lnSpc>
              <a:buNone/>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此处为正文，字体方正兰亭黑，字号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6" name="文本占位符 3"/>
          <p:cNvSpPr>
            <a:spLocks noGrp="1"/>
          </p:cNvSpPr>
          <p:nvPr>
            <p:ph type="body" sz="quarter" idx="25" hasCustomPrompt="1"/>
          </p:nvPr>
        </p:nvSpPr>
        <p:spPr>
          <a:xfrm>
            <a:off x="7260374" y="1309145"/>
            <a:ext cx="3496477"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p:cNvSpPr>
            <a:spLocks noGrp="1"/>
          </p:cNvSpPr>
          <p:nvPr>
            <p:ph type="body" sz="quarter" idx="23" hasCustomPrompt="1"/>
          </p:nvPr>
        </p:nvSpPr>
        <p:spPr>
          <a:xfrm>
            <a:off x="1704901" y="1309145"/>
            <a:ext cx="3496477" cy="722313"/>
          </a:xfrm>
          <a:prstGeom prst="rect">
            <a:avLst/>
          </a:prstGeom>
        </p:spPr>
        <p:txBody>
          <a:bodyPr anchor="ctr"/>
          <a:lstStyle>
            <a:lvl1pPr marL="0" indent="0" algn="ctr">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7" name="图片占位符 6"/>
          <p:cNvSpPr>
            <a:spLocks noGrp="1"/>
          </p:cNvSpPr>
          <p:nvPr>
            <p:ph type="pic" sz="quarter" idx="11" hasCustomPrompt="1"/>
          </p:nvPr>
        </p:nvSpPr>
        <p:spPr>
          <a:xfrm>
            <a:off x="1293659"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9" name="图片占位符 6"/>
          <p:cNvSpPr>
            <a:spLocks noGrp="1"/>
          </p:cNvSpPr>
          <p:nvPr>
            <p:ph type="pic" sz="quarter" idx="12" hasCustomPrompt="1"/>
          </p:nvPr>
        </p:nvSpPr>
        <p:spPr>
          <a:xfrm>
            <a:off x="6849133" y="2008738"/>
            <a:ext cx="4319480"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p>
        </p:txBody>
      </p:sp>
      <p:sp>
        <p:nvSpPr>
          <p:cNvPr id="10"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双图3">
    <p:spTree>
      <p:nvGrpSpPr>
        <p:cNvPr id="1" name=""/>
        <p:cNvGrpSpPr/>
        <p:nvPr/>
      </p:nvGrpSpPr>
      <p:grpSpPr>
        <a:xfrm>
          <a:off x="0" y="0"/>
          <a:ext cx="0" cy="0"/>
          <a:chOff x="0" y="0"/>
          <a:chExt cx="0" cy="0"/>
        </a:xfrm>
      </p:grpSpPr>
      <p:sp>
        <p:nvSpPr>
          <p:cNvPr id="13" name="文本占位符 3"/>
          <p:cNvSpPr>
            <a:spLocks noGrp="1"/>
          </p:cNvSpPr>
          <p:nvPr>
            <p:ph type="body" sz="quarter" idx="16" hasCustomPrompt="1"/>
          </p:nvPr>
        </p:nvSpPr>
        <p:spPr>
          <a:xfrm>
            <a:off x="5552256" y="1492258"/>
            <a:ext cx="3608768" cy="368622"/>
          </a:xfrm>
          <a:prstGeom prst="rect">
            <a:avLst/>
          </a:prstGeom>
        </p:spPr>
        <p:txBody>
          <a:bodyPr/>
          <a:lstStyle>
            <a:lvl1pPr marL="0" indent="0">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4" name="文本占位符 3"/>
          <p:cNvSpPr>
            <a:spLocks noGrp="1"/>
          </p:cNvSpPr>
          <p:nvPr>
            <p:ph type="body" sz="quarter" idx="17" hasCustomPrompt="1"/>
          </p:nvPr>
        </p:nvSpPr>
        <p:spPr>
          <a:xfrm>
            <a:off x="5552256" y="4260936"/>
            <a:ext cx="3608768" cy="368622"/>
          </a:xfrm>
          <a:prstGeom prst="rect">
            <a:avLst/>
          </a:prstGeom>
        </p:spPr>
        <p:txBody>
          <a:bodyPr/>
          <a:lstStyle>
            <a:lvl1pPr marL="0" indent="0">
              <a:buNone/>
              <a:defRPr sz="1600" b="0" i="0">
                <a:solidFill>
                  <a:schemeClr val="tx2"/>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段落标题 </a:t>
            </a:r>
            <a:r>
              <a:rPr kumimoji="1" lang="en-US" altLang="zh-CN" dirty="0"/>
              <a:t>16</a:t>
            </a:r>
            <a:r>
              <a:rPr kumimoji="1" lang="zh-CN" altLang="en-US" dirty="0"/>
              <a:t>磅</a:t>
            </a:r>
          </a:p>
        </p:txBody>
      </p:sp>
      <p:sp>
        <p:nvSpPr>
          <p:cNvPr id="16" name="Picture Placeholder 8"/>
          <p:cNvSpPr>
            <a:spLocks noGrp="1"/>
          </p:cNvSpPr>
          <p:nvPr>
            <p:ph type="pic" sz="quarter" idx="18" hasCustomPrompt="1"/>
          </p:nvPr>
        </p:nvSpPr>
        <p:spPr>
          <a:xfrm>
            <a:off x="1394460" y="1243013"/>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sz="800">
                <a:solidFill>
                  <a:schemeClr val="bg1"/>
                </a:solidFill>
              </a:defRPr>
            </a:lvl1pPr>
          </a:lstStyle>
          <a:p>
            <a:pPr marL="317500" lvl="0" indent="-317500" algn="ctr"/>
            <a:r>
              <a:rPr lang="en-US" dirty="0" err="1"/>
              <a:t>点击添加图片</a:t>
            </a:r>
            <a:endParaRPr lang="en-US" dirty="0"/>
          </a:p>
        </p:txBody>
      </p:sp>
      <p:sp>
        <p:nvSpPr>
          <p:cNvPr id="17" name="Picture Placeholder 8"/>
          <p:cNvSpPr>
            <a:spLocks noGrp="1"/>
          </p:cNvSpPr>
          <p:nvPr>
            <p:ph type="pic" sz="quarter" idx="19" hasCustomPrompt="1"/>
          </p:nvPr>
        </p:nvSpPr>
        <p:spPr>
          <a:xfrm>
            <a:off x="1394460" y="4008438"/>
            <a:ext cx="3419475"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altLang="en-US" sz="800" b="0" i="0" u="none" strike="noStrike" cap="none" spc="0" baseline="0">
                <a:solidFill>
                  <a:schemeClr val="bg1"/>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1pPr>
          </a:lstStyle>
          <a:p>
            <a:pPr lvl="0" algn="ctr"/>
            <a:r>
              <a:rPr lang="en-US" dirty="0" err="1"/>
              <a:t>点击添加图片</a:t>
            </a:r>
            <a:endParaRPr lang="en-US" dirty="0"/>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1386" y="193030"/>
            <a:ext cx="827151" cy="368622"/>
          </a:xfrm>
          <a:prstGeom prst="rect">
            <a:avLst/>
          </a:prstGeom>
        </p:spPr>
      </p:pic>
      <p:sp>
        <p:nvSpPr>
          <p:cNvPr id="2" name="灯片编号占位符 1"/>
          <p:cNvSpPr>
            <a:spLocks noGrp="1"/>
          </p:cNvSpPr>
          <p:nvPr>
            <p:ph type="sldNum" sz="quarter" idx="10"/>
          </p:nvPr>
        </p:nvSpPr>
        <p:spPr>
          <a:xfrm>
            <a:off x="11686102" y="6540501"/>
            <a:ext cx="232435" cy="225703"/>
          </a:xfrm>
          <a:prstGeom prst="rect">
            <a:avLst/>
          </a:prstGeom>
        </p:spPr>
        <p:txBody>
          <a:bodyPr/>
          <a:lstStyle>
            <a:lvl1pPr>
              <a:defRPr sz="800">
                <a:latin typeface="FZLanTingHei-R-GBK" panose="02000000000000000000" pitchFamily="2" charset="-122"/>
                <a:ea typeface="FZLanTingHei-R-GBK" panose="02000000000000000000" pitchFamily="2" charset="-122"/>
              </a:defRPr>
            </a:lvl1pPr>
          </a:lstStyle>
          <a:p>
            <a:fld id="{86CB4B4D-7CA3-9044-876B-883B54F8677D}" type="slidenum">
              <a:rPr lang="en-US" altLang="zh-CN" smtClean="0"/>
              <a:t>‹#›</a:t>
            </a:fld>
            <a:endParaRPr lang="zh-CN" altLang="en-US" dirty="0"/>
          </a:p>
        </p:txBody>
      </p:sp>
      <p:sp>
        <p:nvSpPr>
          <p:cNvPr id="12" name="文本占位符 3"/>
          <p:cNvSpPr>
            <a:spLocks noGrp="1"/>
          </p:cNvSpPr>
          <p:nvPr>
            <p:ph type="body" sz="quarter" idx="15" hasCustomPrompt="1"/>
          </p:nvPr>
        </p:nvSpPr>
        <p:spPr>
          <a:xfrm>
            <a:off x="416907" y="325416"/>
            <a:ext cx="6353061" cy="722313"/>
          </a:xfrm>
          <a:prstGeom prst="rect">
            <a:avLst/>
          </a:prstGeom>
        </p:spPr>
        <p:txBody>
          <a:bodyPr/>
          <a:lstStyle>
            <a:lvl1pPr marL="0" indent="0">
              <a:buNone/>
              <a:defRPr sz="3000" b="0" i="0">
                <a:solidFill>
                  <a:schemeClr val="tx1"/>
                </a:solidFill>
                <a:latin typeface="腾讯体 W7" panose="020C08030202040F0204" charset="-122"/>
                <a:ea typeface="腾讯体 W7" panose="020C08030202040F0204" charset="-122"/>
              </a:defRPr>
            </a:lvl1pPr>
            <a:lvl3pPr marL="635000" indent="0">
              <a:buNone/>
              <a:defRPr/>
            </a:lvl3pPr>
          </a:lstStyle>
          <a:p>
            <a:pPr lvl="0"/>
            <a:r>
              <a:rPr kumimoji="1" lang="zh-CN" altLang="en-US" dirty="0"/>
              <a:t>页面主标题 </a:t>
            </a:r>
            <a:r>
              <a:rPr kumimoji="1" lang="en-US" altLang="zh-CN" dirty="0"/>
              <a:t>30</a:t>
            </a:r>
            <a:r>
              <a:rPr kumimoji="1" lang="zh-CN" altLang="en-US" dirty="0"/>
              <a:t>磅</a:t>
            </a:r>
          </a:p>
        </p:txBody>
      </p:sp>
      <p:sp>
        <p:nvSpPr>
          <p:cNvPr id="18" name="文本占位符 3"/>
          <p:cNvSpPr>
            <a:spLocks noGrp="1"/>
          </p:cNvSpPr>
          <p:nvPr>
            <p:ph type="body" sz="quarter" idx="20" hasCustomPrompt="1"/>
          </p:nvPr>
        </p:nvSpPr>
        <p:spPr>
          <a:xfrm>
            <a:off x="5552256" y="1877163"/>
            <a:ext cx="5369428" cy="368622"/>
          </a:xfrm>
          <a:prstGeom prst="rect">
            <a:avLst/>
          </a:prstGeom>
        </p:spPr>
        <p:txBody>
          <a:bodyPr/>
          <a:lstStyle>
            <a:lvl1pPr marL="0" indent="0">
              <a:lnSpc>
                <a:spcPct val="150000"/>
              </a:lnSpc>
              <a:buSzPct val="100000"/>
              <a:buFont typeface="Arial" panose="020B060402020209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
        <p:nvSpPr>
          <p:cNvPr id="19" name="文本占位符 3"/>
          <p:cNvSpPr>
            <a:spLocks noGrp="1"/>
          </p:cNvSpPr>
          <p:nvPr>
            <p:ph type="body" sz="quarter" idx="21" hasCustomPrompt="1"/>
          </p:nvPr>
        </p:nvSpPr>
        <p:spPr>
          <a:xfrm>
            <a:off x="5552256" y="4645841"/>
            <a:ext cx="5369428" cy="368622"/>
          </a:xfrm>
          <a:prstGeom prst="rect">
            <a:avLst/>
          </a:prstGeom>
        </p:spPr>
        <p:txBody>
          <a:bodyPr/>
          <a:lstStyle>
            <a:lvl1pPr marL="0" indent="0">
              <a:lnSpc>
                <a:spcPct val="150000"/>
              </a:lnSpc>
              <a:buSzPct val="100000"/>
              <a:buFont typeface="Arial" panose="020B0604020202090204" pitchFamily="34" charset="0"/>
              <a:buChar char="•"/>
              <a:defRPr sz="1000" b="0" i="0">
                <a:solidFill>
                  <a:schemeClr val="tx1"/>
                </a:solidFill>
                <a:latin typeface="FZLanTingHei-R-GBK" panose="02000000000000000000" pitchFamily="2" charset="-122"/>
                <a:ea typeface="FZLanTingHei-R-GBK" panose="02000000000000000000" pitchFamily="2" charset="-122"/>
              </a:defRPr>
            </a:lvl1pPr>
            <a:lvl3pPr marL="635000" indent="0">
              <a:buNone/>
              <a:defRPr/>
            </a:lvl3pPr>
          </a:lstStyle>
          <a:p>
            <a:pPr lvl="0"/>
            <a:r>
              <a:rPr kumimoji="1" lang="zh-CN" altLang="en-US" dirty="0"/>
              <a:t>  此处为正文，字体方兰亭黑，字号</a:t>
            </a:r>
            <a:r>
              <a:rPr kumimoji="1" lang="en-US" altLang="zh-CN" dirty="0"/>
              <a:t>10</a:t>
            </a:r>
            <a:r>
              <a:rPr kumimoji="1" lang="zh-CN" altLang="en-US" dirty="0"/>
              <a:t>磅，字重</a:t>
            </a:r>
            <a:r>
              <a:rPr kumimoji="1" lang="en-US" altLang="zh-CN" dirty="0"/>
              <a:t>Regular</a:t>
            </a:r>
            <a:r>
              <a:rPr kumimoji="1" lang="zh-CN" altLang="en-US" dirty="0"/>
              <a:t>，行距</a:t>
            </a:r>
            <a:r>
              <a:rPr kumimoji="1" lang="en-US" altLang="zh-CN" dirty="0"/>
              <a:t>1.5</a:t>
            </a:r>
            <a:r>
              <a:rPr kumimoji="1" lang="zh-CN" altLang="en-US" dirty="0"/>
              <a:t>倍，色值</a:t>
            </a:r>
            <a:r>
              <a:rPr kumimoji="1" lang="en-US" altLang="zh-CN" dirty="0"/>
              <a:t>#000000</a:t>
            </a:r>
            <a:r>
              <a:rPr kumimoji="1" lang="zh-CN" altLang="en-US" dirty="0"/>
              <a: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10" Type="http://schemas.openxmlformats.org/officeDocument/2006/relationships/theme" Target="../theme/theme2.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幻灯片编号"/>
          <p:cNvSpPr txBox="1">
            <a:spLocks noGrp="1"/>
          </p:cNvSpPr>
          <p:nvPr>
            <p:ph type="sldNum" sz="quarter" idx="2"/>
          </p:nvPr>
        </p:nvSpPr>
        <p:spPr>
          <a:xfrm>
            <a:off x="5959769" y="6540501"/>
            <a:ext cx="267702" cy="287258"/>
          </a:xfrm>
          <a:prstGeom prst="rect">
            <a:avLst/>
          </a:prstGeom>
          <a:ln w="12700">
            <a:miter lim="400000"/>
          </a:ln>
        </p:spPr>
        <p:txBody>
          <a:bodyPr wrap="none" lIns="50800" tIns="50800" rIns="50800" bIns="50800">
            <a:spAutoFit/>
          </a:bodyPr>
          <a:lstStyle>
            <a:lvl1pPr>
              <a:defRPr sz="1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 id="2147483708" r:id="rId57"/>
    <p:sldLayoutId id="2147483709" r:id="rId58"/>
    <p:sldLayoutId id="2147483710" r:id="rId59"/>
    <p:sldLayoutId id="2147483711" r:id="rId60"/>
    <p:sldLayoutId id="2147483712" r:id="rId61"/>
    <p:sldLayoutId id="2147483713" r:id="rId62"/>
    <p:sldLayoutId id="2147483714" r:id="rId63"/>
    <p:sldLayoutId id="2147483715" r:id="rId64"/>
    <p:sldLayoutId id="2147483716" r:id="rId65"/>
    <p:sldLayoutId id="2147483717" r:id="rId66"/>
    <p:sldLayoutId id="2147483718" r:id="rId67"/>
    <p:sldLayoutId id="2147483719" r:id="rId68"/>
  </p:sldLayoutIdLst>
  <p:transition spd="med"/>
  <p:hf hdr="0" dt="0"/>
  <p:txStyles>
    <p:titleStyle>
      <a:lvl1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1pPr>
      <a:lvl2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2pPr>
      <a:lvl3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3pPr>
      <a:lvl4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4pPr>
      <a:lvl5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5pPr>
      <a:lvl6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6pPr>
      <a:lvl7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7pPr>
      <a:lvl8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8pPr>
      <a:lvl9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9pPr>
    </p:titleStyle>
    <p:bodyStyle>
      <a:lvl1pPr marL="317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1pPr>
      <a:lvl2pPr marL="635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2pPr>
      <a:lvl3pPr marL="952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3pPr>
      <a:lvl4pPr marL="1270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4pPr>
      <a:lvl5pPr marL="1587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5pPr>
      <a:lvl6pPr marL="1905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6pPr>
      <a:lvl7pPr marL="2222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7pPr>
      <a:lvl8pPr marL="2540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8pPr>
      <a:lvl9pPr marL="2857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9pPr>
    </p:bodyStyle>
    <p:otherStyle>
      <a:lvl1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1pPr>
      <a:lvl2pPr marL="0" marR="0" indent="1143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2pPr>
      <a:lvl3pPr marL="0" marR="0" indent="2286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3pPr>
      <a:lvl4pPr marL="0" marR="0" indent="3429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4pPr>
      <a:lvl5pPr marL="0" marR="0" indent="4572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5pPr>
      <a:lvl6pPr marL="0" marR="0" indent="5715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6pPr>
      <a:lvl7pPr marL="0" marR="0" indent="6858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7pPr>
      <a:lvl8pPr marL="0" marR="0" indent="8001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8pPr>
      <a:lvl9pPr marL="0" marR="0" indent="9144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幻灯片编号"/>
          <p:cNvSpPr txBox="1">
            <a:spLocks noGrp="1"/>
          </p:cNvSpPr>
          <p:nvPr>
            <p:ph type="sldNum" sz="quarter" idx="2"/>
          </p:nvPr>
        </p:nvSpPr>
        <p:spPr>
          <a:xfrm>
            <a:off x="5959769" y="6540501"/>
            <a:ext cx="267702" cy="287258"/>
          </a:xfrm>
          <a:prstGeom prst="rect">
            <a:avLst/>
          </a:prstGeom>
          <a:ln w="12700">
            <a:miter lim="400000"/>
          </a:ln>
        </p:spPr>
        <p:txBody>
          <a:bodyPr wrap="none" lIns="50800" tIns="50800" rIns="50800" bIns="50800">
            <a:spAutoFit/>
          </a:bodyPr>
          <a:lstStyle>
            <a:lvl1pPr>
              <a:defRPr sz="12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Lst>
  <p:transition spd="med"/>
  <p:hf hdr="0" dt="0"/>
  <p:txStyles>
    <p:titleStyle>
      <a:lvl1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1pPr>
      <a:lvl2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2pPr>
      <a:lvl3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3pPr>
      <a:lvl4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4pPr>
      <a:lvl5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5pPr>
      <a:lvl6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6pPr>
      <a:lvl7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7pPr>
      <a:lvl8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8pPr>
      <a:lvl9pPr marL="0" marR="0" indent="0" algn="l" defTabSz="228600" rtl="0" latinLnBrk="0">
        <a:lnSpc>
          <a:spcPct val="130000"/>
        </a:lnSpc>
        <a:spcBef>
          <a:spcPts val="0"/>
        </a:spcBef>
        <a:spcAft>
          <a:spcPts val="0"/>
        </a:spcAft>
        <a:buClrTx/>
        <a:buSzTx/>
        <a:buFontTx/>
        <a:buNone/>
        <a:defRPr sz="5000" b="0" i="0" u="none" strike="noStrike" cap="none" spc="0" baseline="0">
          <a:solidFill>
            <a:srgbClr val="FFFFFF"/>
          </a:solidFill>
          <a:uFillTx/>
          <a:latin typeface="+mn-lt"/>
          <a:ea typeface="+mn-ea"/>
          <a:cs typeface="+mn-cs"/>
          <a:sym typeface="腾讯体 W7" panose="020C08030202040F0204" charset="-122"/>
        </a:defRPr>
      </a:lvl9pPr>
    </p:titleStyle>
    <p:bodyStyle>
      <a:lvl1pPr marL="317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1pPr>
      <a:lvl2pPr marL="635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2pPr>
      <a:lvl3pPr marL="952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3pPr>
      <a:lvl4pPr marL="1270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4pPr>
      <a:lvl5pPr marL="1587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5pPr>
      <a:lvl6pPr marL="1905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6pPr>
      <a:lvl7pPr marL="2222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7pPr>
      <a:lvl8pPr marL="2540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8pPr>
      <a:lvl9pPr marL="2857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9pPr>
    </p:bodyStyle>
    <p:otherStyle>
      <a:lvl1pPr marL="0" marR="0" indent="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1pPr>
      <a:lvl2pPr marL="0" marR="0" indent="1143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2pPr>
      <a:lvl3pPr marL="0" marR="0" indent="2286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3pPr>
      <a:lvl4pPr marL="0" marR="0" indent="3429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4pPr>
      <a:lvl5pPr marL="0" marR="0" indent="4572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5pPr>
      <a:lvl6pPr marL="0" marR="0" indent="5715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6pPr>
      <a:lvl7pPr marL="0" marR="0" indent="6858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7pPr>
      <a:lvl8pPr marL="0" marR="0" indent="8001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8pPr>
      <a:lvl9pPr marL="0" marR="0" indent="914400" algn="ctr" defTabSz="41275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sv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6.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7.sv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VCG211186081977.jpg" descr="VCG211186081977.jpg"/>
          <p:cNvPicPr>
            <a:picLocks noChangeAspect="1"/>
          </p:cNvPicPr>
          <p:nvPr/>
        </p:nvPicPr>
        <p:blipFill>
          <a:blip r:embed="rId3"/>
          <a:srcRect t="4960" r="24495" b="27279"/>
          <a:stretch>
            <a:fillRect/>
          </a:stretch>
        </p:blipFill>
        <p:spPr>
          <a:xfrm>
            <a:off x="7101809" y="-10086"/>
            <a:ext cx="5110552" cy="6878171"/>
          </a:xfrm>
          <a:prstGeom prst="rect">
            <a:avLst/>
          </a:prstGeom>
          <a:ln w="12700">
            <a:miter lim="400000"/>
            <a:headEnd/>
            <a:tailEnd/>
          </a:ln>
        </p:spPr>
      </p:pic>
      <p:sp>
        <p:nvSpPr>
          <p:cNvPr id="274" name="形状"/>
          <p:cNvSpPr/>
          <p:nvPr/>
        </p:nvSpPr>
        <p:spPr>
          <a:xfrm>
            <a:off x="795" y="1"/>
            <a:ext cx="109728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526" y="21600"/>
                </a:lnTo>
                <a:lnTo>
                  <a:pt x="0" y="21600"/>
                </a:lnTo>
                <a:lnTo>
                  <a:pt x="0" y="0"/>
                </a:lnTo>
                <a:close/>
              </a:path>
            </a:pathLst>
          </a:custGeom>
          <a:solidFill>
            <a:srgbClr val="0052D9">
              <a:alpha val="50000"/>
            </a:srgbClr>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75" name="形状"/>
          <p:cNvSpPr/>
          <p:nvPr/>
        </p:nvSpPr>
        <p:spPr>
          <a:xfrm>
            <a:off x="19844" y="10161"/>
            <a:ext cx="940859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6849" y="21600"/>
                </a:lnTo>
                <a:lnTo>
                  <a:pt x="0" y="21600"/>
                </a:lnTo>
                <a:lnTo>
                  <a:pt x="0" y="0"/>
                </a:lnTo>
                <a:close/>
              </a:path>
            </a:pathLst>
          </a:custGeom>
          <a:solidFill>
            <a:schemeClr val="tx2"/>
          </a:solidFill>
          <a:ln w="12700">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76" name="PPT标题文本"/>
          <p:cNvSpPr txBox="1"/>
          <p:nvPr/>
        </p:nvSpPr>
        <p:spPr>
          <a:xfrm>
            <a:off x="899856" y="2226823"/>
            <a:ext cx="7649210" cy="1112520"/>
          </a:xfrm>
          <a:prstGeom prst="rect">
            <a:avLst/>
          </a:prstGeom>
          <a:ln w="12700">
            <a:miter lim="400000"/>
          </a:ln>
        </p:spPr>
        <p:txBody>
          <a:bodyPr wrap="none" lIns="25400" tIns="25400" rIns="25400" bIns="25400" anchor="ctr">
            <a:spAutoFit/>
          </a:bodyPr>
          <a:lstStyle>
            <a:lvl1pPr algn="l">
              <a:defRPr sz="13000" b="0">
                <a:solidFill>
                  <a:srgbClr val="FFFFFF"/>
                </a:solidFill>
                <a:latin typeface="+mn-lt"/>
                <a:ea typeface="+mn-ea"/>
                <a:cs typeface="+mn-cs"/>
                <a:sym typeface="腾讯体 W7" panose="020C08030202040F0204" charset="-122"/>
              </a:defRPr>
            </a:lvl1pPr>
          </a:lstStyle>
          <a:p>
            <a:pPr>
              <a:lnSpc>
                <a:spcPct val="150000"/>
              </a:lnSpc>
            </a:pPr>
            <a:r>
              <a:rPr lang="zh-CN" altLang="en-US" sz="4600" dirty="0">
                <a:solidFill>
                  <a:schemeClr val="bg1"/>
                </a:solidFill>
              </a:rPr>
              <a:t>技术研发类后台开发</a:t>
            </a:r>
            <a:r>
              <a:rPr lang="en-US" altLang="zh-CN" sz="4600" dirty="0">
                <a:solidFill>
                  <a:schemeClr val="bg1"/>
                </a:solidFill>
              </a:rPr>
              <a:t>-</a:t>
            </a:r>
            <a:r>
              <a:rPr lang="zh-CN" altLang="en-US" sz="4600" dirty="0">
                <a:solidFill>
                  <a:schemeClr val="bg1"/>
                </a:solidFill>
              </a:rPr>
              <a:t>晋升高</a:t>
            </a:r>
            <a:r>
              <a:rPr lang="en-US" altLang="zh-CN" sz="4600" dirty="0">
                <a:solidFill>
                  <a:schemeClr val="bg1"/>
                </a:solidFill>
              </a:rPr>
              <a:t>1</a:t>
            </a:r>
          </a:p>
        </p:txBody>
      </p:sp>
      <p:sp>
        <p:nvSpPr>
          <p:cNvPr id="277" name="PPT副标题文本"/>
          <p:cNvSpPr txBox="1"/>
          <p:nvPr/>
        </p:nvSpPr>
        <p:spPr>
          <a:xfrm>
            <a:off x="899856" y="3377048"/>
            <a:ext cx="2359620" cy="666273"/>
          </a:xfrm>
          <a:prstGeom prst="rect">
            <a:avLst/>
          </a:prstGeom>
          <a:ln w="12700">
            <a:miter lim="400000"/>
          </a:ln>
        </p:spPr>
        <p:txBody>
          <a:bodyPr wrap="none" lIns="25400" tIns="25400" rIns="25400" bIns="25400" anchor="ctr">
            <a:spAutoFit/>
          </a:bodyPr>
          <a:lstStyle>
            <a:lvl1pPr algn="l">
              <a:defRPr sz="6000" b="0">
                <a:solidFill>
                  <a:srgbClr val="FFFFFF"/>
                </a:solidFill>
                <a:latin typeface="+mn-lt"/>
                <a:ea typeface="+mn-ea"/>
                <a:cs typeface="+mn-cs"/>
                <a:sym typeface="腾讯体 W7" panose="020C08030202040F0204" charset="-122"/>
              </a:defRPr>
            </a:lvl1pPr>
          </a:lstStyle>
          <a:p>
            <a:pPr>
              <a:lnSpc>
                <a:spcPct val="150000"/>
              </a:lnSpc>
            </a:pPr>
            <a:r>
              <a:rPr lang="zh-CN" altLang="en-US" sz="3000" dirty="0">
                <a:solidFill>
                  <a:schemeClr val="bg1"/>
                </a:solidFill>
              </a:rPr>
              <a:t>个人答辩陈述</a:t>
            </a:r>
            <a:endParaRPr sz="3000" dirty="0">
              <a:solidFill>
                <a:schemeClr val="bg1"/>
              </a:solidFill>
            </a:endParaRPr>
          </a:p>
        </p:txBody>
      </p:sp>
      <p:sp>
        <p:nvSpPr>
          <p:cNvPr id="278" name="2020.04.26     演讲者姓名"/>
          <p:cNvSpPr txBox="1"/>
          <p:nvPr/>
        </p:nvSpPr>
        <p:spPr>
          <a:xfrm>
            <a:off x="895860" y="4791217"/>
            <a:ext cx="4178300" cy="1435735"/>
          </a:xfrm>
          <a:prstGeom prst="rect">
            <a:avLst/>
          </a:prstGeom>
          <a:ln w="12700">
            <a:miter lim="400000"/>
          </a:ln>
        </p:spPr>
        <p:txBody>
          <a:bodyPr wrap="none" lIns="25400" tIns="25400" rIns="25400" bIns="25400" anchor="ctr">
            <a:spAutoFit/>
          </a:bodyPr>
          <a:lstStyle>
            <a:lvl1pPr algn="l">
              <a:defRPr sz="4000" b="0">
                <a:solidFill>
                  <a:srgbClr val="FFFFFF"/>
                </a:solidFill>
                <a:latin typeface="+mn-lt"/>
                <a:ea typeface="+mn-ea"/>
                <a:cs typeface="+mn-cs"/>
                <a:sym typeface="腾讯体 W7" panose="020C08030202040F0204" charset="-122"/>
              </a:defRPr>
            </a:lvl1pPr>
          </a:lstStyle>
          <a:p>
            <a:pPr algn="l">
              <a:lnSpc>
                <a:spcPct val="150000"/>
              </a:lnSpc>
            </a:pPr>
            <a:r>
              <a:rPr lang="zh-CN" altLang="en-US" sz="1500" dirty="0">
                <a:solidFill>
                  <a:schemeClr val="bg1"/>
                </a:solidFill>
              </a:rPr>
              <a:t>申报人： </a:t>
            </a:r>
            <a:r>
              <a:rPr lang="en-US" altLang="zh-CN" sz="1500" dirty="0">
                <a:solidFill>
                  <a:schemeClr val="bg1"/>
                </a:solidFill>
              </a:rPr>
              <a:t>xfenggeng</a:t>
            </a:r>
            <a:r>
              <a:rPr lang="zh-CN" altLang="en-US" sz="1500" dirty="0">
                <a:solidFill>
                  <a:schemeClr val="bg1"/>
                </a:solidFill>
              </a:rPr>
              <a:t>（耿协锋）</a:t>
            </a:r>
            <a:br>
              <a:rPr lang="zh-CN" altLang="en-US" sz="1500" dirty="0">
                <a:solidFill>
                  <a:schemeClr val="bg1"/>
                </a:solidFill>
              </a:rPr>
            </a:br>
            <a:r>
              <a:rPr lang="zh-CN" altLang="en-US" sz="1500" dirty="0">
                <a:solidFill>
                  <a:schemeClr val="bg1"/>
                </a:solidFill>
              </a:rPr>
              <a:t>部门</a:t>
            </a:r>
            <a:r>
              <a:rPr lang="zh-CN" altLang="en-US" sz="1500" dirty="0">
                <a:solidFill>
                  <a:schemeClr val="bg1"/>
                </a:solidFill>
                <a:sym typeface="Wingdings" panose="05000000000000000000" pitchFamily="2" charset="2"/>
              </a:rPr>
              <a:t>：</a:t>
            </a:r>
            <a:r>
              <a:rPr lang="zh-CN" altLang="en-US" sz="1500" dirty="0">
                <a:solidFill>
                  <a:schemeClr val="bg1"/>
                </a:solidFill>
                <a:sym typeface="+mn-ea"/>
              </a:rPr>
              <a:t>云产品一部 中间件产品中心 微服务产品组</a:t>
            </a:r>
            <a:br>
              <a:rPr lang="en-US" altLang="zh-CN" sz="1500" dirty="0">
                <a:solidFill>
                  <a:schemeClr val="bg1"/>
                </a:solidFill>
              </a:rPr>
            </a:br>
            <a:r>
              <a:rPr lang="zh-CN" altLang="en-US" sz="1500" dirty="0">
                <a:solidFill>
                  <a:schemeClr val="bg1"/>
                </a:solidFill>
              </a:rPr>
              <a:t>申报目标</a:t>
            </a:r>
            <a:r>
              <a:rPr lang="zh-CN" altLang="en-US" sz="1500" dirty="0">
                <a:solidFill>
                  <a:schemeClr val="bg1"/>
                </a:solidFill>
                <a:sym typeface="Wingdings" panose="05000000000000000000" pitchFamily="2" charset="2"/>
              </a:rPr>
              <a:t>：</a:t>
            </a:r>
            <a:r>
              <a:rPr lang="zh-CN" altLang="en-US" sz="1500" dirty="0">
                <a:solidFill>
                  <a:schemeClr val="bg1"/>
                </a:solidFill>
                <a:sym typeface="+mn-ea"/>
              </a:rPr>
              <a:t>技术研发类</a:t>
            </a:r>
            <a:r>
              <a:rPr lang="en-US" altLang="zh-CN" sz="1500" dirty="0">
                <a:solidFill>
                  <a:schemeClr val="bg1"/>
                </a:solidFill>
                <a:sym typeface="+mn-ea"/>
              </a:rPr>
              <a:t>-</a:t>
            </a:r>
            <a:r>
              <a:rPr lang="zh-CN" altLang="en-US" sz="1500" dirty="0">
                <a:solidFill>
                  <a:schemeClr val="bg1"/>
                </a:solidFill>
                <a:sym typeface="+mn-ea"/>
              </a:rPr>
              <a:t>高级</a:t>
            </a:r>
            <a:r>
              <a:rPr lang="en-US" altLang="zh-CN" sz="1500" dirty="0">
                <a:solidFill>
                  <a:schemeClr val="bg1"/>
                </a:solidFill>
                <a:sym typeface="+mn-ea"/>
              </a:rPr>
              <a:t>1-</a:t>
            </a:r>
            <a:r>
              <a:rPr lang="zh-CN" altLang="en-US" sz="1500" dirty="0">
                <a:solidFill>
                  <a:schemeClr val="bg1"/>
                </a:solidFill>
                <a:sym typeface="+mn-ea"/>
              </a:rPr>
              <a:t>后台开发</a:t>
            </a:r>
            <a:br>
              <a:rPr lang="zh-CN" altLang="en-US" sz="1500" dirty="0">
                <a:solidFill>
                  <a:schemeClr val="bg1"/>
                </a:solidFill>
              </a:rPr>
            </a:br>
            <a:r>
              <a:rPr lang="zh-CN" altLang="en-US" sz="1500" dirty="0">
                <a:solidFill>
                  <a:schemeClr val="bg1"/>
                </a:solidFill>
              </a:rPr>
              <a:t>时间：</a:t>
            </a:r>
            <a:r>
              <a:rPr lang="en-US" altLang="zh-CN" sz="1500" dirty="0">
                <a:solidFill>
                  <a:schemeClr val="bg1"/>
                </a:solidFill>
              </a:rPr>
              <a:t>2023-02-15</a:t>
            </a:r>
          </a:p>
        </p:txBody>
      </p:sp>
      <p:pic>
        <p:nvPicPr>
          <p:cNvPr id="280" name="01_Tencent_Logo_Reverse type.png" descr="01_Tencent_Logo_Reverse type.png"/>
          <p:cNvPicPr>
            <a:picLocks noChangeAspect="1"/>
          </p:cNvPicPr>
          <p:nvPr/>
        </p:nvPicPr>
        <p:blipFill>
          <a:blip r:embed="rId4"/>
          <a:stretch>
            <a:fillRect/>
          </a:stretch>
        </p:blipFill>
        <p:spPr>
          <a:xfrm>
            <a:off x="860106" y="1412215"/>
            <a:ext cx="1876514" cy="564925"/>
          </a:xfrm>
          <a:prstGeom prst="rect">
            <a:avLst/>
          </a:prstGeom>
          <a:ln w="12700">
            <a:miter lim="400000"/>
            <a:headEnd/>
            <a:tailEnd/>
          </a:ln>
        </p:spPr>
      </p:pic>
      <p:sp>
        <p:nvSpPr>
          <p:cNvPr id="281" name="线条"/>
          <p:cNvSpPr/>
          <p:nvPr/>
        </p:nvSpPr>
        <p:spPr>
          <a:xfrm flipV="1">
            <a:off x="2888497" y="1598365"/>
            <a:ext cx="1" cy="192626"/>
          </a:xfrm>
          <a:prstGeom prst="line">
            <a:avLst/>
          </a:prstGeom>
          <a:ln w="25400">
            <a:solidFill>
              <a:srgbClr val="FFFFFF"/>
            </a:solidFill>
            <a:miter lim="400000"/>
          </a:ln>
        </p:spPr>
        <p:txBody>
          <a:bodyPr lIns="0" tIns="0" rIns="0" bIns="0" anchor="ctr"/>
          <a:lstStyle/>
          <a:p>
            <a:pPr>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3627" y="1494286"/>
            <a:ext cx="893751" cy="398301"/>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9</a:t>
            </a:fld>
            <a:endParaRPr lang="zh-CN" altLang="en-US" dirty="0"/>
          </a:p>
        </p:txBody>
      </p:sp>
      <p:sp>
        <p:nvSpPr>
          <p:cNvPr id="10" name="标题文本"/>
          <p:cNvSpPr txBox="1"/>
          <p:nvPr/>
        </p:nvSpPr>
        <p:spPr>
          <a:xfrm>
            <a:off x="836544" y="301069"/>
            <a:ext cx="6608987" cy="461665"/>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zh-CN" altLang="en-US" sz="3000" dirty="0">
                <a:solidFill>
                  <a:srgbClr val="0060FF"/>
                </a:solidFill>
                <a:ea typeface="腾讯体 W7" panose="020C08030202040F0204" charset="-122"/>
                <a:cs typeface="Helvetica"/>
              </a:rPr>
              <a:t>获取</a:t>
            </a:r>
            <a:r>
              <a:rPr lang="en-US" altLang="zh-CN" sz="3000" dirty="0">
                <a:solidFill>
                  <a:srgbClr val="0060FF"/>
                </a:solidFill>
                <a:ea typeface="腾讯体 W7" panose="020C08030202040F0204" charset="-122"/>
                <a:cs typeface="Helvetica"/>
              </a:rPr>
              <a:t>K8S</a:t>
            </a:r>
            <a:r>
              <a:rPr lang="zh-CN" altLang="en-US" sz="3000" dirty="0">
                <a:solidFill>
                  <a:srgbClr val="0060FF"/>
                </a:solidFill>
                <a:ea typeface="腾讯体 W7" panose="020C08030202040F0204" charset="-122"/>
                <a:cs typeface="Helvetica"/>
              </a:rPr>
              <a:t>认证授权信息</a:t>
            </a:r>
            <a:r>
              <a:rPr lang="en-US" altLang="zh-CN" sz="3000" dirty="0">
                <a:solidFill>
                  <a:srgbClr val="0060FF"/>
                </a:solidFill>
                <a:ea typeface="腾讯体 W7" panose="020C08030202040F0204" charset="-122"/>
                <a:cs typeface="Helvetica"/>
              </a:rPr>
              <a:t>-</a:t>
            </a:r>
            <a:r>
              <a:rPr lang="zh-CN" altLang="en-US" sz="2000" dirty="0">
                <a:solidFill>
                  <a:srgbClr val="0060FF"/>
                </a:solidFill>
                <a:ea typeface="腾讯体 W7" panose="020C08030202040F0204" charset="-122"/>
                <a:cs typeface="Helvetica"/>
              </a:rPr>
              <a:t>具体实现</a:t>
            </a: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pic>
        <p:nvPicPr>
          <p:cNvPr id="11" name="图片 10">
            <a:extLst>
              <a:ext uri="{FF2B5EF4-FFF2-40B4-BE49-F238E27FC236}">
                <a16:creationId xmlns:a16="http://schemas.microsoft.com/office/drawing/2014/main" id="{2DDD5B17-D4CC-AF90-0FB0-D6BB2F2BE741}"/>
              </a:ext>
            </a:extLst>
          </p:cNvPr>
          <p:cNvPicPr>
            <a:picLocks noChangeAspect="1"/>
          </p:cNvPicPr>
          <p:nvPr/>
        </p:nvPicPr>
        <p:blipFill>
          <a:blip r:embed="rId3"/>
          <a:stretch>
            <a:fillRect/>
          </a:stretch>
        </p:blipFill>
        <p:spPr>
          <a:xfrm>
            <a:off x="6234510" y="1002287"/>
            <a:ext cx="1510347" cy="2265174"/>
          </a:xfrm>
          <a:prstGeom prst="rect">
            <a:avLst/>
          </a:prstGeom>
        </p:spPr>
      </p:pic>
      <p:pic>
        <p:nvPicPr>
          <p:cNvPr id="12" name="图片 11">
            <a:extLst>
              <a:ext uri="{FF2B5EF4-FFF2-40B4-BE49-F238E27FC236}">
                <a16:creationId xmlns:a16="http://schemas.microsoft.com/office/drawing/2014/main" id="{E3EC7B7B-B06A-36E4-5F49-C9023B3823D1}"/>
              </a:ext>
            </a:extLst>
          </p:cNvPr>
          <p:cNvPicPr>
            <a:picLocks noChangeAspect="1"/>
          </p:cNvPicPr>
          <p:nvPr/>
        </p:nvPicPr>
        <p:blipFill>
          <a:blip r:embed="rId4"/>
          <a:stretch>
            <a:fillRect/>
          </a:stretch>
        </p:blipFill>
        <p:spPr>
          <a:xfrm>
            <a:off x="7866041" y="1002287"/>
            <a:ext cx="4100070" cy="2265174"/>
          </a:xfrm>
          <a:prstGeom prst="rect">
            <a:avLst/>
          </a:prstGeom>
        </p:spPr>
      </p:pic>
      <p:pic>
        <p:nvPicPr>
          <p:cNvPr id="5" name="图片 4">
            <a:extLst>
              <a:ext uri="{FF2B5EF4-FFF2-40B4-BE49-F238E27FC236}">
                <a16:creationId xmlns:a16="http://schemas.microsoft.com/office/drawing/2014/main" id="{3BC2E481-006A-8666-A4B9-3E54C3EA6129}"/>
              </a:ext>
            </a:extLst>
          </p:cNvPr>
          <p:cNvPicPr>
            <a:picLocks noChangeAspect="1"/>
          </p:cNvPicPr>
          <p:nvPr/>
        </p:nvPicPr>
        <p:blipFill>
          <a:blip r:embed="rId5"/>
          <a:stretch>
            <a:fillRect/>
          </a:stretch>
        </p:blipFill>
        <p:spPr>
          <a:xfrm>
            <a:off x="6234510" y="3347312"/>
            <a:ext cx="5731601" cy="3234578"/>
          </a:xfrm>
          <a:prstGeom prst="rect">
            <a:avLst/>
          </a:prstGeom>
        </p:spPr>
      </p:pic>
      <p:sp>
        <p:nvSpPr>
          <p:cNvPr id="3" name="文本框 2">
            <a:extLst>
              <a:ext uri="{FF2B5EF4-FFF2-40B4-BE49-F238E27FC236}">
                <a16:creationId xmlns:a16="http://schemas.microsoft.com/office/drawing/2014/main" id="{57BAC8D2-DE2B-B0F9-5FA9-A6D0C4CF5B20}"/>
              </a:ext>
            </a:extLst>
          </p:cNvPr>
          <p:cNvSpPr txBox="1"/>
          <p:nvPr/>
        </p:nvSpPr>
        <p:spPr>
          <a:xfrm>
            <a:off x="1788489" y="4411058"/>
            <a:ext cx="10265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8" name="图片 7">
            <a:extLst>
              <a:ext uri="{FF2B5EF4-FFF2-40B4-BE49-F238E27FC236}">
                <a16:creationId xmlns:a16="http://schemas.microsoft.com/office/drawing/2014/main" id="{B3150D76-7E8B-BE00-4117-2AC2D71F5A7A}"/>
              </a:ext>
            </a:extLst>
          </p:cNvPr>
          <p:cNvPicPr>
            <a:picLocks noChangeAspect="1"/>
          </p:cNvPicPr>
          <p:nvPr/>
        </p:nvPicPr>
        <p:blipFill>
          <a:blip r:embed="rId6"/>
          <a:stretch>
            <a:fillRect/>
          </a:stretch>
        </p:blipFill>
        <p:spPr>
          <a:xfrm>
            <a:off x="1451531" y="4279776"/>
            <a:ext cx="3130655" cy="1026013"/>
          </a:xfrm>
          <a:prstGeom prst="rect">
            <a:avLst/>
          </a:prstGeom>
        </p:spPr>
      </p:pic>
      <p:pic>
        <p:nvPicPr>
          <p:cNvPr id="14" name="图片 13">
            <a:extLst>
              <a:ext uri="{FF2B5EF4-FFF2-40B4-BE49-F238E27FC236}">
                <a16:creationId xmlns:a16="http://schemas.microsoft.com/office/drawing/2014/main" id="{70CE286D-87D3-7CC0-E2FF-F3497E948E59}"/>
              </a:ext>
            </a:extLst>
          </p:cNvPr>
          <p:cNvPicPr>
            <a:picLocks noChangeAspect="1"/>
          </p:cNvPicPr>
          <p:nvPr/>
        </p:nvPicPr>
        <p:blipFill>
          <a:blip r:embed="rId7"/>
          <a:stretch>
            <a:fillRect/>
          </a:stretch>
        </p:blipFill>
        <p:spPr>
          <a:xfrm>
            <a:off x="997461" y="5437071"/>
            <a:ext cx="4410887" cy="1247125"/>
          </a:xfrm>
          <a:prstGeom prst="rect">
            <a:avLst/>
          </a:prstGeom>
        </p:spPr>
      </p:pic>
      <p:sp>
        <p:nvSpPr>
          <p:cNvPr id="2" name="文本框 1">
            <a:extLst>
              <a:ext uri="{FF2B5EF4-FFF2-40B4-BE49-F238E27FC236}">
                <a16:creationId xmlns:a16="http://schemas.microsoft.com/office/drawing/2014/main" id="{02598FA1-8DCD-B4DF-DE8B-D0501CF91ED2}"/>
              </a:ext>
            </a:extLst>
          </p:cNvPr>
          <p:cNvSpPr txBox="1"/>
          <p:nvPr/>
        </p:nvSpPr>
        <p:spPr>
          <a:xfrm rot="1200000">
            <a:off x="2153247" y="4766300"/>
            <a:ext cx="1198207" cy="318036"/>
          </a:xfrm>
          <a:custGeom>
            <a:avLst/>
            <a:gdLst>
              <a:gd name="connsiteX0" fmla="*/ 0 w 1198207"/>
              <a:gd name="connsiteY0" fmla="*/ 0 h 318036"/>
              <a:gd name="connsiteX1" fmla="*/ 587121 w 1198207"/>
              <a:gd name="connsiteY1" fmla="*/ 0 h 318036"/>
              <a:gd name="connsiteX2" fmla="*/ 1198207 w 1198207"/>
              <a:gd name="connsiteY2" fmla="*/ 0 h 318036"/>
              <a:gd name="connsiteX3" fmla="*/ 1198207 w 1198207"/>
              <a:gd name="connsiteY3" fmla="*/ 318036 h 318036"/>
              <a:gd name="connsiteX4" fmla="*/ 599104 w 1198207"/>
              <a:gd name="connsiteY4" fmla="*/ 318036 h 318036"/>
              <a:gd name="connsiteX5" fmla="*/ 0 w 1198207"/>
              <a:gd name="connsiteY5" fmla="*/ 318036 h 318036"/>
              <a:gd name="connsiteX6" fmla="*/ 0 w 1198207"/>
              <a:gd name="connsiteY6" fmla="*/ 0 h 31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207" h="318036" extrusionOk="0">
                <a:moveTo>
                  <a:pt x="0" y="0"/>
                </a:moveTo>
                <a:cubicBezTo>
                  <a:pt x="285573" y="-41642"/>
                  <a:pt x="466197" y="29016"/>
                  <a:pt x="587121" y="0"/>
                </a:cubicBezTo>
                <a:cubicBezTo>
                  <a:pt x="708045" y="-29016"/>
                  <a:pt x="1053606" y="57798"/>
                  <a:pt x="1198207" y="0"/>
                </a:cubicBezTo>
                <a:cubicBezTo>
                  <a:pt x="1221200" y="87500"/>
                  <a:pt x="1180596" y="203847"/>
                  <a:pt x="1198207" y="318036"/>
                </a:cubicBezTo>
                <a:cubicBezTo>
                  <a:pt x="1014503" y="387167"/>
                  <a:pt x="828528" y="271736"/>
                  <a:pt x="599104" y="318036"/>
                </a:cubicBezTo>
                <a:cubicBezTo>
                  <a:pt x="369680" y="364336"/>
                  <a:pt x="222435" y="256689"/>
                  <a:pt x="0" y="318036"/>
                </a:cubicBezTo>
                <a:cubicBezTo>
                  <a:pt x="-19360" y="230512"/>
                  <a:pt x="29855" y="86380"/>
                  <a:pt x="0" y="0"/>
                </a:cubicBezTo>
                <a:close/>
              </a:path>
            </a:pathLst>
          </a:custGeom>
          <a:noFill/>
          <a:ln w="28575" cap="flat">
            <a:solidFill>
              <a:srgbClr val="C00000">
                <a:alpha val="72000"/>
              </a:srgbClr>
            </a:solidFill>
            <a:prstDash val="dashDot"/>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1400" dirty="0">
                <a:solidFill>
                  <a:srgbClr val="C00000"/>
                </a:solidFill>
              </a:rPr>
              <a:t>TCS</a:t>
            </a:r>
            <a:r>
              <a:rPr lang="zh-CN" altLang="en-US" sz="1400" dirty="0">
                <a:solidFill>
                  <a:srgbClr val="C00000"/>
                </a:solidFill>
              </a:rPr>
              <a:t>容器集群</a:t>
            </a:r>
            <a:endParaRPr kumimoji="0" lang="zh-CN" altLang="en-US" sz="1400" b="1" i="0" u="none" strike="noStrike" cap="none" spc="0" normalizeH="0" baseline="0" dirty="0">
              <a:ln>
                <a:noFill/>
              </a:ln>
              <a:solidFill>
                <a:srgbClr val="C00000"/>
              </a:solidFill>
              <a:effectLst/>
              <a:uFillTx/>
              <a:sym typeface="Helvetica Neue" panose="02000503000000020004"/>
            </a:endParaRPr>
          </a:p>
        </p:txBody>
      </p:sp>
      <p:sp>
        <p:nvSpPr>
          <p:cNvPr id="4" name="文本框 3">
            <a:extLst>
              <a:ext uri="{FF2B5EF4-FFF2-40B4-BE49-F238E27FC236}">
                <a16:creationId xmlns:a16="http://schemas.microsoft.com/office/drawing/2014/main" id="{90ACB042-CDF8-CC3B-19A1-EEF39B78C959}"/>
              </a:ext>
            </a:extLst>
          </p:cNvPr>
          <p:cNvSpPr txBox="1"/>
          <p:nvPr/>
        </p:nvSpPr>
        <p:spPr>
          <a:xfrm rot="1200000">
            <a:off x="2770607" y="6027149"/>
            <a:ext cx="1198207" cy="318036"/>
          </a:xfrm>
          <a:custGeom>
            <a:avLst/>
            <a:gdLst>
              <a:gd name="connsiteX0" fmla="*/ 0 w 1198207"/>
              <a:gd name="connsiteY0" fmla="*/ 0 h 318036"/>
              <a:gd name="connsiteX1" fmla="*/ 587121 w 1198207"/>
              <a:gd name="connsiteY1" fmla="*/ 0 h 318036"/>
              <a:gd name="connsiteX2" fmla="*/ 1198207 w 1198207"/>
              <a:gd name="connsiteY2" fmla="*/ 0 h 318036"/>
              <a:gd name="connsiteX3" fmla="*/ 1198207 w 1198207"/>
              <a:gd name="connsiteY3" fmla="*/ 318036 h 318036"/>
              <a:gd name="connsiteX4" fmla="*/ 599104 w 1198207"/>
              <a:gd name="connsiteY4" fmla="*/ 318036 h 318036"/>
              <a:gd name="connsiteX5" fmla="*/ 0 w 1198207"/>
              <a:gd name="connsiteY5" fmla="*/ 318036 h 318036"/>
              <a:gd name="connsiteX6" fmla="*/ 0 w 1198207"/>
              <a:gd name="connsiteY6" fmla="*/ 0 h 31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8207" h="318036" extrusionOk="0">
                <a:moveTo>
                  <a:pt x="0" y="0"/>
                </a:moveTo>
                <a:cubicBezTo>
                  <a:pt x="285573" y="-41642"/>
                  <a:pt x="466197" y="29016"/>
                  <a:pt x="587121" y="0"/>
                </a:cubicBezTo>
                <a:cubicBezTo>
                  <a:pt x="708045" y="-29016"/>
                  <a:pt x="1053606" y="57798"/>
                  <a:pt x="1198207" y="0"/>
                </a:cubicBezTo>
                <a:cubicBezTo>
                  <a:pt x="1221200" y="87500"/>
                  <a:pt x="1180596" y="203847"/>
                  <a:pt x="1198207" y="318036"/>
                </a:cubicBezTo>
                <a:cubicBezTo>
                  <a:pt x="1014503" y="387167"/>
                  <a:pt x="828528" y="271736"/>
                  <a:pt x="599104" y="318036"/>
                </a:cubicBezTo>
                <a:cubicBezTo>
                  <a:pt x="369680" y="364336"/>
                  <a:pt x="222435" y="256689"/>
                  <a:pt x="0" y="318036"/>
                </a:cubicBezTo>
                <a:cubicBezTo>
                  <a:pt x="-19360" y="230512"/>
                  <a:pt x="29855" y="86380"/>
                  <a:pt x="0" y="0"/>
                </a:cubicBezTo>
                <a:close/>
              </a:path>
            </a:pathLst>
          </a:custGeom>
          <a:noFill/>
          <a:ln w="28575" cap="flat">
            <a:solidFill>
              <a:srgbClr val="C00000">
                <a:alpha val="72000"/>
              </a:srgbClr>
            </a:solidFill>
            <a:prstDash val="dashDot"/>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1400" dirty="0">
                <a:solidFill>
                  <a:srgbClr val="C00000"/>
                </a:solidFill>
              </a:rPr>
              <a:t>TSF</a:t>
            </a:r>
            <a:r>
              <a:rPr lang="zh-CN" altLang="en-US" sz="1400" dirty="0">
                <a:solidFill>
                  <a:srgbClr val="C00000"/>
                </a:solidFill>
              </a:rPr>
              <a:t>纳管成功</a:t>
            </a:r>
            <a:endParaRPr kumimoji="0" lang="zh-CN" altLang="en-US" sz="1400" b="1" i="0" u="none" strike="noStrike" cap="none" spc="0" normalizeH="0" baseline="0" dirty="0">
              <a:ln>
                <a:noFill/>
              </a:ln>
              <a:solidFill>
                <a:srgbClr val="C00000"/>
              </a:solidFill>
              <a:effectLst/>
              <a:uFillTx/>
              <a:sym typeface="Helvetica Neue" panose="02000503000000020004"/>
            </a:endParaRPr>
          </a:p>
        </p:txBody>
      </p:sp>
      <p:pic>
        <p:nvPicPr>
          <p:cNvPr id="9" name="图片 8">
            <a:extLst>
              <a:ext uri="{FF2B5EF4-FFF2-40B4-BE49-F238E27FC236}">
                <a16:creationId xmlns:a16="http://schemas.microsoft.com/office/drawing/2014/main" id="{EF05697E-8A7B-A2F9-3258-1EB5E7D0FE55}"/>
              </a:ext>
            </a:extLst>
          </p:cNvPr>
          <p:cNvPicPr>
            <a:picLocks noChangeAspect="1"/>
          </p:cNvPicPr>
          <p:nvPr/>
        </p:nvPicPr>
        <p:blipFill>
          <a:blip r:embed="rId8"/>
          <a:stretch>
            <a:fillRect/>
          </a:stretch>
        </p:blipFill>
        <p:spPr>
          <a:xfrm>
            <a:off x="688510" y="960934"/>
            <a:ext cx="5182749" cy="3234579"/>
          </a:xfrm>
          <a:prstGeom prst="rect">
            <a:avLst/>
          </a:prstGeom>
        </p:spPr>
      </p:pic>
    </p:spTree>
    <p:extLst>
      <p:ext uri="{BB962C8B-B14F-4D97-AF65-F5344CB8AC3E}">
        <p14:creationId xmlns:p14="http://schemas.microsoft.com/office/powerpoint/2010/main" val="41207961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nodePh="1">
                                  <p:stCondLst>
                                    <p:cond delay="0"/>
                                  </p:stCondLst>
                                  <p:endCondLst>
                                    <p:cond evt="begin" delay="0">
                                      <p:tn val="27"/>
                                    </p:cond>
                                  </p:end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a:extLst>
              <a:ext uri="{FF2B5EF4-FFF2-40B4-BE49-F238E27FC236}">
                <a16:creationId xmlns:a16="http://schemas.microsoft.com/office/drawing/2014/main" id="{8BBD145F-B279-57C1-31F1-CA7E6670A942}"/>
              </a:ext>
            </a:extLst>
          </p:cNvPr>
          <p:cNvSpPr/>
          <p:nvPr/>
        </p:nvSpPr>
        <p:spPr>
          <a:xfrm>
            <a:off x="1064652" y="4699785"/>
            <a:ext cx="3785791" cy="1657368"/>
          </a:xfrm>
          <a:prstGeom prst="rect">
            <a:avLst/>
          </a:prstGeom>
          <a:solidFill>
            <a:schemeClr val="bg1"/>
          </a:solidFill>
          <a:ln w="12700">
            <a:solidFill>
              <a:schemeClr val="tx1"/>
            </a:solidFill>
            <a:prstDash val="sysDot"/>
            <a:miter lim="400000"/>
          </a:ln>
        </p:spPr>
        <p:txBody>
          <a:bodyPr lIns="50800" tIns="50800" rIns="50800" bIns="50800" rtlCol="0" anchor="t"/>
          <a:lstStyle/>
          <a:p>
            <a:pPr marL="171450" marR="0" indent="-171450" algn="l" defTabSz="825500" rtl="0" fontAlgn="auto" latinLnBrk="0" hangingPunct="0">
              <a:lnSpc>
                <a:spcPct val="100000"/>
              </a:lnSpc>
              <a:spcBef>
                <a:spcPts val="0"/>
              </a:spcBef>
              <a:spcAft>
                <a:spcPts val="0"/>
              </a:spcAft>
              <a:buClrTx/>
              <a:buSzTx/>
              <a:buFont typeface="Wingdings" pitchFamily="2" charset="2"/>
              <a:buChar char="u"/>
            </a:pPr>
            <a:r>
              <a:rPr lang="zh-CN" altLang="en-US" sz="1000" dirty="0"/>
              <a:t>方式二：</a:t>
            </a:r>
            <a:r>
              <a:rPr lang="zh-CN" altLang="en-US" sz="1000" b="0" dirty="0"/>
              <a:t>若纳管集群未配置客户的</a:t>
            </a:r>
            <a:r>
              <a:rPr lang="en" altLang="zh-CN" sz="1000" b="0" dirty="0"/>
              <a:t>DNS Server</a:t>
            </a:r>
            <a:r>
              <a:rPr lang="zh-CN" altLang="en" sz="1000" b="0" dirty="0"/>
              <a:t>，</a:t>
            </a:r>
            <a:r>
              <a:rPr lang="zh-CN" altLang="en-US" sz="1000" b="0" dirty="0"/>
              <a:t>可以在纳管集群中所有节点的 </a:t>
            </a:r>
            <a:r>
              <a:rPr lang="en-US" altLang="zh-CN" sz="1000" b="0" dirty="0"/>
              <a:t>/</a:t>
            </a:r>
            <a:r>
              <a:rPr lang="en" altLang="zh-CN" sz="1000" b="0" dirty="0" err="1"/>
              <a:t>etc</a:t>
            </a:r>
            <a:r>
              <a:rPr lang="en" altLang="zh-CN" sz="1000" b="0" dirty="0"/>
              <a:t>/hosts</a:t>
            </a:r>
            <a:r>
              <a:rPr lang="zh-CN" altLang="en-US" sz="1000" b="0" dirty="0"/>
              <a:t>中加上</a:t>
            </a:r>
            <a:r>
              <a:rPr lang="en" altLang="zh-CN" sz="1000" b="0" dirty="0" err="1"/>
              <a:t>registry.tcs.cn</a:t>
            </a:r>
            <a:r>
              <a:rPr lang="zh-CN" altLang="en-US" sz="1000" b="0" dirty="0"/>
              <a:t>的域名解析。</a:t>
            </a:r>
          </a:p>
        </p:txBody>
      </p:sp>
      <p:pic>
        <p:nvPicPr>
          <p:cNvPr id="52" name="图片 51">
            <a:extLst>
              <a:ext uri="{FF2B5EF4-FFF2-40B4-BE49-F238E27FC236}">
                <a16:creationId xmlns:a16="http://schemas.microsoft.com/office/drawing/2014/main" id="{DCF3F92E-C7CC-C9C7-114D-A5E8731F58B0}"/>
              </a:ext>
            </a:extLst>
          </p:cNvPr>
          <p:cNvPicPr>
            <a:picLocks noChangeAspect="1"/>
          </p:cNvPicPr>
          <p:nvPr/>
        </p:nvPicPr>
        <p:blipFill>
          <a:blip r:embed="rId3"/>
          <a:stretch>
            <a:fillRect/>
          </a:stretch>
        </p:blipFill>
        <p:spPr>
          <a:xfrm>
            <a:off x="4146137" y="1080079"/>
            <a:ext cx="7772400" cy="1922206"/>
          </a:xfrm>
          <a:prstGeom prst="rect">
            <a:avLst/>
          </a:prstGeom>
        </p:spPr>
      </p:pic>
      <p:sp>
        <p:nvSpPr>
          <p:cNvPr id="3" name="矩形 2">
            <a:extLst>
              <a:ext uri="{FF2B5EF4-FFF2-40B4-BE49-F238E27FC236}">
                <a16:creationId xmlns:a16="http://schemas.microsoft.com/office/drawing/2014/main" id="{DAA61C0D-D618-5919-125C-59987423C969}"/>
              </a:ext>
            </a:extLst>
          </p:cNvPr>
          <p:cNvSpPr/>
          <p:nvPr/>
        </p:nvSpPr>
        <p:spPr>
          <a:xfrm>
            <a:off x="771932" y="1317515"/>
            <a:ext cx="1314462" cy="1690986"/>
          </a:xfrm>
          <a:prstGeom prst="rect">
            <a:avLst/>
          </a:prstGeom>
          <a:solidFill>
            <a:schemeClr val="bg1"/>
          </a:solidFill>
          <a:ln w="12700">
            <a:solidFill>
              <a:schemeClr val="accent1"/>
            </a:solidFill>
            <a:prstDash val="sysDot"/>
            <a:miter lim="400000"/>
          </a:ln>
        </p:spPr>
        <p:txBody>
          <a:bodyPr lIns="50800" tIns="50800" rIns="50800" bIns="50800" rtlCol="0" anchor="t"/>
          <a:lstStyle/>
          <a:p>
            <a:r>
              <a:rPr kumimoji="1" lang="en-US" altLang="zh-CN" sz="1200" b="0" dirty="0">
                <a:solidFill>
                  <a:srgbClr val="0060FF"/>
                </a:solidFill>
                <a:latin typeface="Helvetica Neue Medium" panose="02000503000000020004"/>
                <a:ea typeface="Helvetica Neue Medium" panose="02000503000000020004"/>
                <a:cs typeface="Helvetica Neue Medium" panose="02000503000000020004"/>
                <a:sym typeface="Helvetica Neue Medium" panose="02000503000000020004"/>
              </a:rPr>
              <a:t>TCS</a:t>
            </a:r>
            <a:endParaRPr kumimoji="1" lang="zh-CN" altLang="en-US" sz="1200" b="0" dirty="0">
              <a:solidFill>
                <a:srgbClr val="0060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灯片编号占位符 5"/>
          <p:cNvSpPr>
            <a:spLocks noGrp="1"/>
          </p:cNvSpPr>
          <p:nvPr>
            <p:ph type="sldNum" sz="quarter" idx="10"/>
          </p:nvPr>
        </p:nvSpPr>
        <p:spPr/>
        <p:txBody>
          <a:bodyPr/>
          <a:lstStyle/>
          <a:p>
            <a:fld id="{86CB4B4D-7CA3-9044-876B-883B54F8677D}" type="slidenum">
              <a:rPr lang="en-US" altLang="zh-CN" smtClean="0"/>
              <a:t>10</a:t>
            </a:fld>
            <a:endParaRPr lang="zh-CN" altLang="en-US" dirty="0"/>
          </a:p>
        </p:txBody>
      </p:sp>
      <p:sp>
        <p:nvSpPr>
          <p:cNvPr id="10" name="标题文本"/>
          <p:cNvSpPr txBox="1"/>
          <p:nvPr/>
        </p:nvSpPr>
        <p:spPr>
          <a:xfrm>
            <a:off x="802254" y="336929"/>
            <a:ext cx="6904832" cy="461665"/>
          </a:xfrm>
          <a:prstGeom prst="rect">
            <a:avLst/>
          </a:prstGeom>
          <a:ln w="12700">
            <a:miter lim="400000"/>
          </a:ln>
        </p:spPr>
        <p:txBody>
          <a:bodyPr wrap="square"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zh-CN" altLang="en-US" sz="3000" dirty="0">
                <a:solidFill>
                  <a:srgbClr val="0060FF"/>
                </a:solidFill>
                <a:ea typeface="腾讯体 W7" panose="020C08030202040F0204" charset="-122"/>
                <a:cs typeface="Helvetica"/>
              </a:rPr>
              <a:t>如何打通</a:t>
            </a:r>
            <a:r>
              <a:rPr lang="en-US" altLang="zh-CN" sz="3000" dirty="0">
                <a:solidFill>
                  <a:srgbClr val="0060FF"/>
                </a:solidFill>
                <a:ea typeface="腾讯体 W7" panose="020C08030202040F0204" charset="-122"/>
                <a:cs typeface="Helvetica"/>
              </a:rPr>
              <a:t>TCS</a:t>
            </a:r>
            <a:r>
              <a:rPr lang="zh-CN" altLang="en-US" sz="3000" dirty="0">
                <a:solidFill>
                  <a:srgbClr val="0060FF"/>
                </a:solidFill>
                <a:ea typeface="腾讯体 W7" panose="020C08030202040F0204" charset="-122"/>
                <a:cs typeface="Helvetica"/>
              </a:rPr>
              <a:t>镜像仓库网络、认证？</a:t>
            </a: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2" name="矩形 1">
            <a:extLst>
              <a:ext uri="{FF2B5EF4-FFF2-40B4-BE49-F238E27FC236}">
                <a16:creationId xmlns:a16="http://schemas.microsoft.com/office/drawing/2014/main" id="{AC8CFB8A-20D7-7337-60E2-62292DACFAAE}"/>
              </a:ext>
            </a:extLst>
          </p:cNvPr>
          <p:cNvSpPr/>
          <p:nvPr/>
        </p:nvSpPr>
        <p:spPr>
          <a:xfrm>
            <a:off x="1019774" y="1728338"/>
            <a:ext cx="842502" cy="274932"/>
          </a:xfrm>
          <a:prstGeom prst="rect">
            <a:avLst/>
          </a:prstGeom>
          <a:solidFill>
            <a:schemeClr val="bg1"/>
          </a:solidFill>
          <a:ln w="12700">
            <a:solidFill>
              <a:schemeClr val="accent1"/>
            </a:solidFill>
            <a:miter lim="400000"/>
          </a:ln>
        </p:spPr>
        <p:txBody>
          <a:bodyPr lIns="50800" tIns="50800" rIns="50800" bIns="50800" rtlCol="0" anchor="ctr"/>
          <a:lstStyle/>
          <a:p>
            <a:r>
              <a:rPr kumimoji="1" lang="en-US" altLang="zh-CN" sz="1000" b="0" dirty="0">
                <a:solidFill>
                  <a:srgbClr val="0060FF"/>
                </a:solidFill>
                <a:latin typeface="Helvetica Neue Medium" panose="02000503000000020004"/>
                <a:ea typeface="Helvetica Neue Medium" panose="02000503000000020004"/>
                <a:cs typeface="Helvetica Neue Medium" panose="02000503000000020004"/>
                <a:sym typeface="Helvetica Neue Medium" panose="02000503000000020004"/>
              </a:rPr>
              <a:t>TSF</a:t>
            </a:r>
            <a:endParaRPr kumimoji="1" lang="zh-CN" altLang="en-US" sz="1000" b="0" dirty="0">
              <a:solidFill>
                <a:srgbClr val="0060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 name="矩形 3">
            <a:extLst>
              <a:ext uri="{FF2B5EF4-FFF2-40B4-BE49-F238E27FC236}">
                <a16:creationId xmlns:a16="http://schemas.microsoft.com/office/drawing/2014/main" id="{760CC9C2-1081-3CE5-5F90-5D6514AA2918}"/>
              </a:ext>
            </a:extLst>
          </p:cNvPr>
          <p:cNvSpPr/>
          <p:nvPr/>
        </p:nvSpPr>
        <p:spPr>
          <a:xfrm>
            <a:off x="1002785" y="2163008"/>
            <a:ext cx="859491" cy="283558"/>
          </a:xfrm>
          <a:prstGeom prst="rect">
            <a:avLst/>
          </a:prstGeom>
          <a:solidFill>
            <a:schemeClr val="bg1"/>
          </a:solidFill>
          <a:ln w="12700">
            <a:solidFill>
              <a:schemeClr val="accent1"/>
            </a:solidFill>
            <a:miter lim="400000"/>
          </a:ln>
        </p:spPr>
        <p:txBody>
          <a:bodyPr lIns="50800" tIns="50800" rIns="50800" bIns="50800" rtlCol="0" anchor="ctr"/>
          <a:lstStyle/>
          <a:p>
            <a:r>
              <a:rPr kumimoji="1" lang="zh-CN" altLang="en-US" sz="1000" b="0" dirty="0">
                <a:solidFill>
                  <a:srgbClr val="0060FF"/>
                </a:solidFill>
                <a:latin typeface="Helvetica Neue Medium" panose="02000503000000020004"/>
                <a:ea typeface="Helvetica Neue Medium" panose="02000503000000020004"/>
                <a:cs typeface="Helvetica Neue Medium" panose="02000503000000020004"/>
                <a:sym typeface="Helvetica Neue Medium" panose="02000503000000020004"/>
              </a:rPr>
              <a:t>容器平台</a:t>
            </a:r>
          </a:p>
        </p:txBody>
      </p:sp>
      <p:sp>
        <p:nvSpPr>
          <p:cNvPr id="5" name="矩形 4">
            <a:extLst>
              <a:ext uri="{FF2B5EF4-FFF2-40B4-BE49-F238E27FC236}">
                <a16:creationId xmlns:a16="http://schemas.microsoft.com/office/drawing/2014/main" id="{7DECC95F-FFF7-9F86-D76F-DDCE65F18BAC}"/>
              </a:ext>
            </a:extLst>
          </p:cNvPr>
          <p:cNvSpPr/>
          <p:nvPr/>
        </p:nvSpPr>
        <p:spPr>
          <a:xfrm>
            <a:off x="2683866" y="1829539"/>
            <a:ext cx="1314462" cy="397145"/>
          </a:xfrm>
          <a:prstGeom prst="rect">
            <a:avLst/>
          </a:prstGeom>
          <a:solidFill>
            <a:schemeClr val="bg1"/>
          </a:solidFill>
          <a:ln w="12700">
            <a:solidFill>
              <a:schemeClr val="tx1"/>
            </a:solidFill>
            <a:miter lim="400000"/>
          </a:ln>
        </p:spPr>
        <p:txBody>
          <a:bodyPr lIns="50800" tIns="50800" rIns="50800" bIns="50800" rtlCol="0" anchor="ctr"/>
          <a:lstStyle/>
          <a:p>
            <a:r>
              <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第三方</a:t>
            </a:r>
            <a:r>
              <a:rPr kumimoji="1" lang="en-US" altLang="zh-CN"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K8S</a:t>
            </a:r>
            <a:r>
              <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集群</a:t>
            </a:r>
          </a:p>
        </p:txBody>
      </p:sp>
      <p:sp>
        <p:nvSpPr>
          <p:cNvPr id="7" name="矩形 6">
            <a:extLst>
              <a:ext uri="{FF2B5EF4-FFF2-40B4-BE49-F238E27FC236}">
                <a16:creationId xmlns:a16="http://schemas.microsoft.com/office/drawing/2014/main" id="{06BC1827-744C-8D05-AAB8-0C0056644A38}"/>
              </a:ext>
            </a:extLst>
          </p:cNvPr>
          <p:cNvSpPr/>
          <p:nvPr/>
        </p:nvSpPr>
        <p:spPr>
          <a:xfrm>
            <a:off x="989375" y="2601327"/>
            <a:ext cx="892319" cy="272278"/>
          </a:xfrm>
          <a:prstGeom prst="rect">
            <a:avLst/>
          </a:prstGeom>
          <a:solidFill>
            <a:schemeClr val="bg1"/>
          </a:solidFill>
          <a:ln w="12700">
            <a:solidFill>
              <a:schemeClr val="accent1"/>
            </a:solidFill>
            <a:miter lim="400000"/>
          </a:ln>
        </p:spPr>
        <p:txBody>
          <a:bodyPr lIns="50800" tIns="50800" rIns="50800" bIns="50800" rtlCol="0" anchor="ctr"/>
          <a:lstStyle/>
          <a:p>
            <a:r>
              <a:rPr kumimoji="1" lang="zh-CN" altLang="en-US" sz="1000" b="0" dirty="0">
                <a:solidFill>
                  <a:srgbClr val="0060FF"/>
                </a:solidFill>
                <a:latin typeface="Helvetica Neue Medium" panose="02000503000000020004"/>
                <a:ea typeface="Helvetica Neue Medium" panose="02000503000000020004"/>
                <a:cs typeface="Helvetica Neue Medium" panose="02000503000000020004"/>
                <a:sym typeface="Helvetica Neue Medium" panose="02000503000000020004"/>
              </a:rPr>
              <a:t>镜像仓库</a:t>
            </a:r>
          </a:p>
        </p:txBody>
      </p:sp>
      <p:cxnSp>
        <p:nvCxnSpPr>
          <p:cNvPr id="9" name="直线箭头连接符 8">
            <a:extLst>
              <a:ext uri="{FF2B5EF4-FFF2-40B4-BE49-F238E27FC236}">
                <a16:creationId xmlns:a16="http://schemas.microsoft.com/office/drawing/2014/main" id="{60693080-1973-4F0D-07E0-5C875891BB36}"/>
              </a:ext>
            </a:extLst>
          </p:cNvPr>
          <p:cNvCxnSpPr>
            <a:cxnSpLocks/>
            <a:stCxn id="2" idx="3"/>
            <a:endCxn id="5" idx="1"/>
          </p:cNvCxnSpPr>
          <p:nvPr/>
        </p:nvCxnSpPr>
        <p:spPr>
          <a:xfrm>
            <a:off x="1862276" y="1865804"/>
            <a:ext cx="821590" cy="162308"/>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1" name="直线箭头连接符 10">
            <a:extLst>
              <a:ext uri="{FF2B5EF4-FFF2-40B4-BE49-F238E27FC236}">
                <a16:creationId xmlns:a16="http://schemas.microsoft.com/office/drawing/2014/main" id="{EF03C413-D7A0-89E9-E638-6C8FBA08C344}"/>
              </a:ext>
            </a:extLst>
          </p:cNvPr>
          <p:cNvCxnSpPr>
            <a:cxnSpLocks/>
            <a:stCxn id="4" idx="3"/>
            <a:endCxn id="5" idx="1"/>
          </p:cNvCxnSpPr>
          <p:nvPr/>
        </p:nvCxnSpPr>
        <p:spPr>
          <a:xfrm flipV="1">
            <a:off x="1862276" y="2028112"/>
            <a:ext cx="821590" cy="276675"/>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5" name="直线箭头连接符 14">
            <a:extLst>
              <a:ext uri="{FF2B5EF4-FFF2-40B4-BE49-F238E27FC236}">
                <a16:creationId xmlns:a16="http://schemas.microsoft.com/office/drawing/2014/main" id="{ABE80DB8-5744-18BD-323C-492F36F68469}"/>
              </a:ext>
            </a:extLst>
          </p:cNvPr>
          <p:cNvCxnSpPr>
            <a:cxnSpLocks/>
            <a:stCxn id="5" idx="2"/>
            <a:endCxn id="7" idx="3"/>
          </p:cNvCxnSpPr>
          <p:nvPr/>
        </p:nvCxnSpPr>
        <p:spPr>
          <a:xfrm flipH="1">
            <a:off x="1881694" y="2226684"/>
            <a:ext cx="1459403" cy="510782"/>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18" name="乘 17">
            <a:extLst>
              <a:ext uri="{FF2B5EF4-FFF2-40B4-BE49-F238E27FC236}">
                <a16:creationId xmlns:a16="http://schemas.microsoft.com/office/drawing/2014/main" id="{29928FB8-FF33-0675-5EA2-0E44E83068EC}"/>
              </a:ext>
            </a:extLst>
          </p:cNvPr>
          <p:cNvSpPr/>
          <p:nvPr/>
        </p:nvSpPr>
        <p:spPr>
          <a:xfrm>
            <a:off x="2322833" y="2319340"/>
            <a:ext cx="412171" cy="369638"/>
          </a:xfrm>
          <a:prstGeom prst="mathMultiply">
            <a:avLst/>
          </a:prstGeom>
          <a:solidFill>
            <a:srgbClr val="FF0000"/>
          </a:solidFill>
          <a:ln w="12700">
            <a:solidFill>
              <a:srgbClr val="FF0000"/>
            </a:solidFill>
            <a:miter lim="400000"/>
          </a:ln>
        </p:spPr>
        <p:txBody>
          <a:bodyPr lIns="50800" tIns="50800" rIns="50800" bIns="50800" rtlCol="0" anchor="ctr"/>
          <a:lstStyle/>
          <a:p>
            <a:pPr algn="l"/>
            <a:endParaRPr kumimoji="1" lang="zh-CN" altLang="en-US" sz="10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9" name="文本框 18">
            <a:extLst>
              <a:ext uri="{FF2B5EF4-FFF2-40B4-BE49-F238E27FC236}">
                <a16:creationId xmlns:a16="http://schemas.microsoft.com/office/drawing/2014/main" id="{FA9A2C5F-074C-4383-0DF5-EDA40B1EF21E}"/>
              </a:ext>
            </a:extLst>
          </p:cNvPr>
          <p:cNvSpPr txBox="1"/>
          <p:nvPr/>
        </p:nvSpPr>
        <p:spPr>
          <a:xfrm>
            <a:off x="782835" y="964259"/>
            <a:ext cx="641201"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现状：</a:t>
            </a:r>
          </a:p>
        </p:txBody>
      </p:sp>
      <p:sp>
        <p:nvSpPr>
          <p:cNvPr id="20" name="文本框 19">
            <a:extLst>
              <a:ext uri="{FF2B5EF4-FFF2-40B4-BE49-F238E27FC236}">
                <a16:creationId xmlns:a16="http://schemas.microsoft.com/office/drawing/2014/main" id="{3FB9EFFA-2C1E-3071-62F7-34F21248C709}"/>
              </a:ext>
            </a:extLst>
          </p:cNvPr>
          <p:cNvSpPr txBox="1"/>
          <p:nvPr/>
        </p:nvSpPr>
        <p:spPr>
          <a:xfrm>
            <a:off x="809200" y="3292059"/>
            <a:ext cx="719748"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dirty="0"/>
              <a:t>解法</a:t>
            </a:r>
            <a:r>
              <a:rPr kumimoji="0" lang="zh-CN" altLang="en-US" sz="2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p>
        </p:txBody>
      </p:sp>
      <p:sp>
        <p:nvSpPr>
          <p:cNvPr id="35" name="文本框 34">
            <a:extLst>
              <a:ext uri="{FF2B5EF4-FFF2-40B4-BE49-F238E27FC236}">
                <a16:creationId xmlns:a16="http://schemas.microsoft.com/office/drawing/2014/main" id="{EF53B599-C962-DD2E-4F13-7B885B17851D}"/>
              </a:ext>
            </a:extLst>
          </p:cNvPr>
          <p:cNvSpPr txBox="1"/>
          <p:nvPr/>
        </p:nvSpPr>
        <p:spPr>
          <a:xfrm>
            <a:off x="10545565" y="1099577"/>
            <a:ext cx="1256754" cy="2564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导致镜像拉取不到！</a:t>
            </a:r>
          </a:p>
        </p:txBody>
      </p:sp>
      <p:sp>
        <p:nvSpPr>
          <p:cNvPr id="39" name="文本框 38">
            <a:extLst>
              <a:ext uri="{FF2B5EF4-FFF2-40B4-BE49-F238E27FC236}">
                <a16:creationId xmlns:a16="http://schemas.microsoft.com/office/drawing/2014/main" id="{806810C8-20EC-86BB-702F-F6C8E8C425FF}"/>
              </a:ext>
            </a:extLst>
          </p:cNvPr>
          <p:cNvSpPr txBox="1"/>
          <p:nvPr/>
        </p:nvSpPr>
        <p:spPr>
          <a:xfrm>
            <a:off x="936024" y="3710514"/>
            <a:ext cx="1314462" cy="2872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marR="0" indent="-285750" algn="ctr" defTabSz="825500" rtl="0" fontAlgn="auto" latinLnBrk="0" hangingPunct="0">
              <a:lnSpc>
                <a:spcPct val="100000"/>
              </a:lnSpc>
              <a:spcBef>
                <a:spcPts val="0"/>
              </a:spcBef>
              <a:spcAft>
                <a:spcPts val="0"/>
              </a:spcAft>
              <a:buClrTx/>
              <a:buSzTx/>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打通镜像网络</a:t>
            </a:r>
          </a:p>
        </p:txBody>
      </p:sp>
      <p:sp>
        <p:nvSpPr>
          <p:cNvPr id="44" name="文本框 43">
            <a:extLst>
              <a:ext uri="{FF2B5EF4-FFF2-40B4-BE49-F238E27FC236}">
                <a16:creationId xmlns:a16="http://schemas.microsoft.com/office/drawing/2014/main" id="{D9BCBA61-F1C5-2F67-9992-344B8BBBF658}"/>
              </a:ext>
            </a:extLst>
          </p:cNvPr>
          <p:cNvSpPr txBox="1"/>
          <p:nvPr/>
        </p:nvSpPr>
        <p:spPr>
          <a:xfrm>
            <a:off x="5219117" y="4699785"/>
            <a:ext cx="1930016" cy="2872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marR="0" indent="-285750" algn="ctr" defTabSz="825500" rtl="0" fontAlgn="auto" latinLnBrk="0" hangingPunct="0">
              <a:lnSpc>
                <a:spcPct val="100000"/>
              </a:lnSpc>
              <a:spcBef>
                <a:spcPts val="0"/>
              </a:spcBef>
              <a:spcAft>
                <a:spcPts val="0"/>
              </a:spcAft>
              <a:buClrTx/>
              <a:buSzTx/>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配置私有镜像仓库认证</a:t>
            </a:r>
          </a:p>
        </p:txBody>
      </p:sp>
      <p:sp>
        <p:nvSpPr>
          <p:cNvPr id="45" name="文本框 44">
            <a:extLst>
              <a:ext uri="{FF2B5EF4-FFF2-40B4-BE49-F238E27FC236}">
                <a16:creationId xmlns:a16="http://schemas.microsoft.com/office/drawing/2014/main" id="{541E8A87-FA23-4012-6660-3BF3CB1E358F}"/>
              </a:ext>
            </a:extLst>
          </p:cNvPr>
          <p:cNvSpPr txBox="1"/>
          <p:nvPr/>
        </p:nvSpPr>
        <p:spPr>
          <a:xfrm>
            <a:off x="992084" y="4373553"/>
            <a:ext cx="3930925" cy="4411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endParaRPr kumimoji="0" lang="en-US"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171450" marR="0" indent="-171450" algn="l" defTabSz="825500" rtl="0" fontAlgn="auto" latinLnBrk="0" hangingPunct="0">
              <a:lnSpc>
                <a:spcPct val="100000"/>
              </a:lnSpc>
              <a:spcBef>
                <a:spcPts val="0"/>
              </a:spcBef>
              <a:spcAft>
                <a:spcPts val="0"/>
              </a:spcAft>
              <a:buClrTx/>
              <a:buSzTx/>
              <a:buFont typeface="Wingdings" pitchFamily="2" charset="2"/>
              <a:buChar char="u"/>
            </a:pPr>
            <a:endParaRPr kumimoji="0" lang="zh-CN" altLang="en-US" sz="12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47" name="直线连接符 46">
            <a:extLst>
              <a:ext uri="{FF2B5EF4-FFF2-40B4-BE49-F238E27FC236}">
                <a16:creationId xmlns:a16="http://schemas.microsoft.com/office/drawing/2014/main" id="{2D7BE044-2337-664E-7B6F-84F9388632DF}"/>
              </a:ext>
            </a:extLst>
          </p:cNvPr>
          <p:cNvCxnSpPr>
            <a:cxnSpLocks/>
          </p:cNvCxnSpPr>
          <p:nvPr/>
        </p:nvCxnSpPr>
        <p:spPr>
          <a:xfrm>
            <a:off x="1534929" y="3196255"/>
            <a:ext cx="9173377" cy="0"/>
          </a:xfrm>
          <a:prstGeom prst="line">
            <a:avLst/>
          </a:prstGeom>
          <a:noFill/>
          <a:ln w="25400" cap="flat">
            <a:solidFill>
              <a:schemeClr val="bg2">
                <a:lumMod val="65000"/>
              </a:schemeClr>
            </a:solidFill>
            <a:prstDash val="sysDot"/>
            <a:miter lim="400000"/>
          </a:ln>
        </p:spPr>
        <p:style>
          <a:lnRef idx="0">
            <a:scrgbClr r="0" g="0" b="0"/>
          </a:lnRef>
          <a:fillRef idx="0">
            <a:scrgbClr r="0" g="0" b="0"/>
          </a:fillRef>
          <a:effectRef idx="0">
            <a:scrgbClr r="0" g="0" b="0"/>
          </a:effectRef>
          <a:fontRef idx="none"/>
        </p:style>
      </p:cxnSp>
      <p:pic>
        <p:nvPicPr>
          <p:cNvPr id="53" name="图片 52">
            <a:extLst>
              <a:ext uri="{FF2B5EF4-FFF2-40B4-BE49-F238E27FC236}">
                <a16:creationId xmlns:a16="http://schemas.microsoft.com/office/drawing/2014/main" id="{97CE2E55-6A4A-E92A-B177-D039FB57BBD8}"/>
              </a:ext>
            </a:extLst>
          </p:cNvPr>
          <p:cNvPicPr>
            <a:picLocks noChangeAspect="1"/>
          </p:cNvPicPr>
          <p:nvPr/>
        </p:nvPicPr>
        <p:blipFill>
          <a:blip r:embed="rId4"/>
          <a:stretch>
            <a:fillRect/>
          </a:stretch>
        </p:blipFill>
        <p:spPr>
          <a:xfrm>
            <a:off x="8671918" y="4888616"/>
            <a:ext cx="3390181" cy="844003"/>
          </a:xfrm>
          <a:prstGeom prst="rect">
            <a:avLst/>
          </a:prstGeom>
        </p:spPr>
      </p:pic>
      <p:sp>
        <p:nvSpPr>
          <p:cNvPr id="59" name="文本框 58">
            <a:extLst>
              <a:ext uri="{FF2B5EF4-FFF2-40B4-BE49-F238E27FC236}">
                <a16:creationId xmlns:a16="http://schemas.microsoft.com/office/drawing/2014/main" id="{76EEE8A5-5FB2-0E9B-529F-EC2D804637E3}"/>
              </a:ext>
            </a:extLst>
          </p:cNvPr>
          <p:cNvSpPr txBox="1"/>
          <p:nvPr/>
        </p:nvSpPr>
        <p:spPr>
          <a:xfrm>
            <a:off x="1308670" y="5054138"/>
            <a:ext cx="1803379" cy="2564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171450" marR="0" indent="-171450" algn="ctr"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域名对应</a:t>
            </a:r>
            <a:r>
              <a:rPr kumimoji="0" lang="en"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IP</a:t>
            </a: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地址查找方法：</a:t>
            </a:r>
            <a:endParaRPr kumimoji="0" lang="en-US"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61" name="文本框 60">
            <a:extLst>
              <a:ext uri="{FF2B5EF4-FFF2-40B4-BE49-F238E27FC236}">
                <a16:creationId xmlns:a16="http://schemas.microsoft.com/office/drawing/2014/main" id="{EFF7DE52-CFD3-AB52-6856-3C6208126D5F}"/>
              </a:ext>
            </a:extLst>
          </p:cNvPr>
          <p:cNvSpPr txBox="1"/>
          <p:nvPr/>
        </p:nvSpPr>
        <p:spPr>
          <a:xfrm>
            <a:off x="5219117" y="3710514"/>
            <a:ext cx="2247410" cy="2872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171450" indent="-171450" algn="l">
              <a:lnSpc>
                <a:spcPct val="100000"/>
              </a:lnSpc>
              <a:buFont typeface="Wingdings" pitchFamily="2" charset="2"/>
              <a:buChar char="Ø"/>
            </a:pPr>
            <a:r>
              <a:rPr lang="zh-CN" altLang="en-US" sz="1200" i="0" spc="0" dirty="0">
                <a:solidFill>
                  <a:srgbClr val="000000"/>
                </a:solidFill>
                <a:effectLst/>
                <a:latin typeface="system-ui"/>
              </a:rPr>
              <a:t>配置</a:t>
            </a:r>
            <a:r>
              <a:rPr lang="en-US" altLang="zh-CN" sz="1200" i="0" spc="0" dirty="0">
                <a:solidFill>
                  <a:srgbClr val="000000"/>
                </a:solidFill>
                <a:effectLst/>
                <a:latin typeface="system-ui"/>
              </a:rPr>
              <a:t>/</a:t>
            </a:r>
            <a:r>
              <a:rPr lang="en" altLang="zh-CN" sz="1200" i="0" spc="0" dirty="0" err="1">
                <a:solidFill>
                  <a:srgbClr val="000000"/>
                </a:solidFill>
                <a:effectLst/>
                <a:latin typeface="system-ui"/>
              </a:rPr>
              <a:t>etc</a:t>
            </a:r>
            <a:r>
              <a:rPr lang="en" altLang="zh-CN" sz="1200" i="0" spc="0" dirty="0">
                <a:solidFill>
                  <a:srgbClr val="000000"/>
                </a:solidFill>
                <a:effectLst/>
                <a:latin typeface="system-ui"/>
              </a:rPr>
              <a:t>/docker/</a:t>
            </a:r>
            <a:r>
              <a:rPr lang="en" altLang="zh-CN" sz="1200" i="0" spc="0" dirty="0" err="1">
                <a:solidFill>
                  <a:srgbClr val="000000"/>
                </a:solidFill>
                <a:effectLst/>
                <a:latin typeface="system-ui"/>
              </a:rPr>
              <a:t>daemon.json</a:t>
            </a:r>
            <a:endParaRPr lang="en" altLang="zh-CN" sz="1200" dirty="0">
              <a:effectLst/>
            </a:endParaRPr>
          </a:p>
        </p:txBody>
      </p:sp>
      <p:sp>
        <p:nvSpPr>
          <p:cNvPr id="63" name="矩形 62">
            <a:extLst>
              <a:ext uri="{FF2B5EF4-FFF2-40B4-BE49-F238E27FC236}">
                <a16:creationId xmlns:a16="http://schemas.microsoft.com/office/drawing/2014/main" id="{FC0075AB-3AB4-9B96-9CB4-9E37359AD7B7}"/>
              </a:ext>
            </a:extLst>
          </p:cNvPr>
          <p:cNvSpPr/>
          <p:nvPr/>
        </p:nvSpPr>
        <p:spPr>
          <a:xfrm>
            <a:off x="1058209" y="4147540"/>
            <a:ext cx="3106372" cy="369637"/>
          </a:xfrm>
          <a:prstGeom prst="rect">
            <a:avLst/>
          </a:prstGeom>
          <a:solidFill>
            <a:schemeClr val="bg1"/>
          </a:solidFill>
          <a:ln w="12700">
            <a:solidFill>
              <a:schemeClr val="tx1"/>
            </a:solidFill>
            <a:prstDash val="sysDot"/>
            <a:miter lim="400000"/>
          </a:ln>
        </p:spPr>
        <p:txBody>
          <a:bodyPr lIns="50800" tIns="50800" rIns="50800" bIns="50800" rtlCol="0" anchor="ctr"/>
          <a:lstStyle/>
          <a:p>
            <a:pPr marL="171450" marR="0" indent="-171450" algn="l" defTabSz="825500" rtl="0" fontAlgn="auto" latinLnBrk="0" hangingPunct="0">
              <a:lnSpc>
                <a:spcPct val="100000"/>
              </a:lnSpc>
              <a:spcBef>
                <a:spcPts val="0"/>
              </a:spcBef>
              <a:spcAft>
                <a:spcPts val="0"/>
              </a:spcAft>
              <a:buClrTx/>
              <a:buSzTx/>
              <a:buFont typeface="Wingdings" pitchFamily="2" charset="2"/>
              <a:buChar char="u"/>
            </a:pP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方式一：</a:t>
            </a: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若纳管集群有配置客户的</a:t>
            </a:r>
            <a:r>
              <a:rPr kumimoji="0" lang="en"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DNS Server</a:t>
            </a:r>
            <a:r>
              <a:rPr kumimoji="0" lang="zh-CN" altLang="e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endParaRPr kumimoji="0" lang="en-US"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可以在</a:t>
            </a:r>
            <a:r>
              <a:rPr kumimoji="0" lang="en"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DNS Server</a:t>
            </a: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中增加</a:t>
            </a:r>
            <a:r>
              <a:rPr kumimoji="0" lang="en" altLang="zh-CN" sz="1000" b="0" i="0" u="none" strike="noStrike" cap="none" spc="0" normalizeH="0" baseline="0" dirty="0" err="1">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registry.tcs.cn</a:t>
            </a: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的域名解析。</a:t>
            </a:r>
            <a:endParaRPr kumimoji="0" lang="en-US"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65" name="文本框 64">
            <a:extLst>
              <a:ext uri="{FF2B5EF4-FFF2-40B4-BE49-F238E27FC236}">
                <a16:creationId xmlns:a16="http://schemas.microsoft.com/office/drawing/2014/main" id="{4714E22C-D2BF-503B-8EAE-484DAE8F1E42}"/>
              </a:ext>
            </a:extLst>
          </p:cNvPr>
          <p:cNvSpPr txBox="1"/>
          <p:nvPr/>
        </p:nvSpPr>
        <p:spPr>
          <a:xfrm>
            <a:off x="1305464" y="5578456"/>
            <a:ext cx="1282124" cy="2564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indent="-171450" algn="l">
              <a:buFont typeface="Arial" panose="020B0604020202020204" pitchFamily="34" charset="0"/>
              <a:buChar char="•"/>
            </a:pP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配置</a:t>
            </a:r>
            <a:r>
              <a:rPr lang="en" altLang="zh-CN" sz="1000" b="0" i="0" spc="0" dirty="0">
                <a:solidFill>
                  <a:srgbClr val="000000"/>
                </a:solidFill>
                <a:effectLst/>
                <a:latin typeface="system-ui"/>
              </a:rPr>
              <a:t>/</a:t>
            </a:r>
            <a:r>
              <a:rPr lang="en" altLang="zh-CN" sz="1000" b="0" i="0" spc="0" dirty="0" err="1">
                <a:solidFill>
                  <a:srgbClr val="000000"/>
                </a:solidFill>
                <a:effectLst/>
                <a:latin typeface="system-ui"/>
              </a:rPr>
              <a:t>etc</a:t>
            </a:r>
            <a:r>
              <a:rPr lang="en" altLang="zh-CN" sz="1000" b="0" i="0" spc="0" dirty="0">
                <a:solidFill>
                  <a:srgbClr val="000000"/>
                </a:solidFill>
                <a:effectLst/>
                <a:latin typeface="system-ui"/>
              </a:rPr>
              <a:t>/hosts</a:t>
            </a: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endParaRPr kumimoji="0" lang="en-US"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67" name="图片 66">
            <a:extLst>
              <a:ext uri="{FF2B5EF4-FFF2-40B4-BE49-F238E27FC236}">
                <a16:creationId xmlns:a16="http://schemas.microsoft.com/office/drawing/2014/main" id="{A3FB2FFF-3F40-32AF-08B1-E79761177CC3}"/>
              </a:ext>
            </a:extLst>
          </p:cNvPr>
          <p:cNvPicPr>
            <a:picLocks noChangeAspect="1"/>
          </p:cNvPicPr>
          <p:nvPr/>
        </p:nvPicPr>
        <p:blipFill>
          <a:blip r:embed="rId5"/>
          <a:stretch>
            <a:fillRect/>
          </a:stretch>
        </p:blipFill>
        <p:spPr>
          <a:xfrm>
            <a:off x="1313634" y="5297219"/>
            <a:ext cx="2998378" cy="256480"/>
          </a:xfrm>
          <a:prstGeom prst="rect">
            <a:avLst/>
          </a:prstGeom>
        </p:spPr>
      </p:pic>
      <p:sp>
        <p:nvSpPr>
          <p:cNvPr id="79" name="文本框 78">
            <a:extLst>
              <a:ext uri="{FF2B5EF4-FFF2-40B4-BE49-F238E27FC236}">
                <a16:creationId xmlns:a16="http://schemas.microsoft.com/office/drawing/2014/main" id="{A8E5CB57-8341-ED64-A509-45C16B213736}"/>
              </a:ext>
            </a:extLst>
          </p:cNvPr>
          <p:cNvSpPr txBox="1"/>
          <p:nvPr/>
        </p:nvSpPr>
        <p:spPr>
          <a:xfrm>
            <a:off x="5348139" y="5004477"/>
            <a:ext cx="3156313" cy="2564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171450" marR="0" indent="-171450" algn="ctr"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获取</a:t>
            </a:r>
            <a:r>
              <a:rPr kumimoji="0" lang="en"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harbor</a:t>
            </a: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私有仓库用户名和密码</a:t>
            </a:r>
            <a:r>
              <a:rPr kumimoji="0" lang="en-US"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并转成</a:t>
            </a:r>
            <a:r>
              <a:rPr kumimoji="0" lang="en-US"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base64</a:t>
            </a: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p>
        </p:txBody>
      </p:sp>
      <p:pic>
        <p:nvPicPr>
          <p:cNvPr id="80" name="图片 79">
            <a:extLst>
              <a:ext uri="{FF2B5EF4-FFF2-40B4-BE49-F238E27FC236}">
                <a16:creationId xmlns:a16="http://schemas.microsoft.com/office/drawing/2014/main" id="{AE91AE3C-04D0-155D-87FE-B66F6175B3A4}"/>
              </a:ext>
            </a:extLst>
          </p:cNvPr>
          <p:cNvPicPr>
            <a:picLocks noChangeAspect="1"/>
          </p:cNvPicPr>
          <p:nvPr/>
        </p:nvPicPr>
        <p:blipFill>
          <a:blip r:embed="rId6"/>
          <a:stretch>
            <a:fillRect/>
          </a:stretch>
        </p:blipFill>
        <p:spPr>
          <a:xfrm>
            <a:off x="5468293" y="5260957"/>
            <a:ext cx="2774853" cy="261319"/>
          </a:xfrm>
          <a:prstGeom prst="rect">
            <a:avLst/>
          </a:prstGeom>
        </p:spPr>
      </p:pic>
      <p:sp>
        <p:nvSpPr>
          <p:cNvPr id="81" name="文本框 80">
            <a:extLst>
              <a:ext uri="{FF2B5EF4-FFF2-40B4-BE49-F238E27FC236}">
                <a16:creationId xmlns:a16="http://schemas.microsoft.com/office/drawing/2014/main" id="{817F7625-0ACB-37FD-94FB-C9B90C690E0F}"/>
              </a:ext>
            </a:extLst>
          </p:cNvPr>
          <p:cNvSpPr txBox="1"/>
          <p:nvPr/>
        </p:nvSpPr>
        <p:spPr>
          <a:xfrm>
            <a:off x="5348140" y="5562423"/>
            <a:ext cx="2992492"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50" marR="0" indent="-171450" algn="l" defTabSz="825500" rtl="0" fontAlgn="auto" latinLnBrk="0" hangingPunct="0">
              <a:lnSpc>
                <a:spcPct val="100000"/>
              </a:lnSpc>
              <a:spcBef>
                <a:spcPts val="0"/>
              </a:spcBef>
              <a:spcAft>
                <a:spcPts val="0"/>
              </a:spcAft>
              <a:buClrTx/>
              <a:buSzTx/>
              <a:buFont typeface="Arial" panose="020B0604020202020204" pitchFamily="34" charset="0"/>
              <a:buChar char="•"/>
            </a:pPr>
            <a:r>
              <a:rPr lang="zh-CN" altLang="en-US" sz="1000" b="0" dirty="0"/>
              <a:t>在纳管集群中所有节点</a:t>
            </a: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填入配置</a:t>
            </a:r>
            <a:r>
              <a:rPr kumimoji="0" lang="en-US"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var/lib/</a:t>
            </a:r>
            <a:r>
              <a:rPr kumimoji="0" lang="en" altLang="zh-CN" sz="1000" b="0"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kubelet</a:t>
            </a:r>
            <a:r>
              <a:rPr kumimoji="0" lang="en" altLang="zh-C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 altLang="zh-CN" sz="1000" b="0"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config.json</a:t>
            </a:r>
            <a:r>
              <a:rPr kumimoji="0" lang="zh-CN" altLang="en"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zh-CN" altLang="en-US" sz="10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若文件不存在则创建一个新的：</a:t>
            </a:r>
          </a:p>
        </p:txBody>
      </p:sp>
      <p:pic>
        <p:nvPicPr>
          <p:cNvPr id="84" name="图片 83">
            <a:extLst>
              <a:ext uri="{FF2B5EF4-FFF2-40B4-BE49-F238E27FC236}">
                <a16:creationId xmlns:a16="http://schemas.microsoft.com/office/drawing/2014/main" id="{C75923BD-0FDA-C101-F7C8-0B3B073761A7}"/>
              </a:ext>
            </a:extLst>
          </p:cNvPr>
          <p:cNvPicPr>
            <a:picLocks noChangeAspect="1"/>
          </p:cNvPicPr>
          <p:nvPr/>
        </p:nvPicPr>
        <p:blipFill>
          <a:blip r:embed="rId7"/>
          <a:stretch>
            <a:fillRect/>
          </a:stretch>
        </p:blipFill>
        <p:spPr>
          <a:xfrm>
            <a:off x="1305464" y="5834936"/>
            <a:ext cx="1398079" cy="426533"/>
          </a:xfrm>
          <a:prstGeom prst="rect">
            <a:avLst/>
          </a:prstGeom>
        </p:spPr>
      </p:pic>
      <p:pic>
        <p:nvPicPr>
          <p:cNvPr id="85" name="图片 84">
            <a:extLst>
              <a:ext uri="{FF2B5EF4-FFF2-40B4-BE49-F238E27FC236}">
                <a16:creationId xmlns:a16="http://schemas.microsoft.com/office/drawing/2014/main" id="{E7B089D1-6E62-8688-B0F6-BAB934E45072}"/>
              </a:ext>
            </a:extLst>
          </p:cNvPr>
          <p:cNvPicPr>
            <a:picLocks noChangeAspect="1"/>
          </p:cNvPicPr>
          <p:nvPr/>
        </p:nvPicPr>
        <p:blipFill>
          <a:blip r:embed="rId8"/>
          <a:stretch>
            <a:fillRect/>
          </a:stretch>
        </p:blipFill>
        <p:spPr>
          <a:xfrm>
            <a:off x="5359833" y="4020522"/>
            <a:ext cx="2105252" cy="554203"/>
          </a:xfrm>
          <a:prstGeom prst="rect">
            <a:avLst/>
          </a:prstGeom>
        </p:spPr>
      </p:pic>
      <p:pic>
        <p:nvPicPr>
          <p:cNvPr id="86" name="图片 85">
            <a:extLst>
              <a:ext uri="{FF2B5EF4-FFF2-40B4-BE49-F238E27FC236}">
                <a16:creationId xmlns:a16="http://schemas.microsoft.com/office/drawing/2014/main" id="{943504E3-C23E-20DC-EE0A-DBA494FDC122}"/>
              </a:ext>
            </a:extLst>
          </p:cNvPr>
          <p:cNvPicPr>
            <a:picLocks noChangeAspect="1"/>
          </p:cNvPicPr>
          <p:nvPr/>
        </p:nvPicPr>
        <p:blipFill>
          <a:blip r:embed="rId9"/>
          <a:stretch>
            <a:fillRect/>
          </a:stretch>
        </p:blipFill>
        <p:spPr>
          <a:xfrm>
            <a:off x="5468292" y="6131431"/>
            <a:ext cx="2774853" cy="267144"/>
          </a:xfrm>
          <a:prstGeom prst="rect">
            <a:avLst/>
          </a:prstGeom>
        </p:spPr>
      </p:pic>
      <p:cxnSp>
        <p:nvCxnSpPr>
          <p:cNvPr id="88" name="直线连接符 87">
            <a:extLst>
              <a:ext uri="{FF2B5EF4-FFF2-40B4-BE49-F238E27FC236}">
                <a16:creationId xmlns:a16="http://schemas.microsoft.com/office/drawing/2014/main" id="{C922E65C-5617-D2A3-9840-3D311235AFA3}"/>
              </a:ext>
            </a:extLst>
          </p:cNvPr>
          <p:cNvCxnSpPr>
            <a:cxnSpLocks/>
          </p:cNvCxnSpPr>
          <p:nvPr/>
        </p:nvCxnSpPr>
        <p:spPr>
          <a:xfrm>
            <a:off x="5054199" y="3978557"/>
            <a:ext cx="0" cy="2194059"/>
          </a:xfrm>
          <a:prstGeom prst="line">
            <a:avLst/>
          </a:prstGeom>
          <a:noFill/>
          <a:ln w="25400" cap="flat">
            <a:solidFill>
              <a:schemeClr val="bg2">
                <a:lumMod val="75000"/>
              </a:schemeClr>
            </a:solidFill>
            <a:prstDash val="sysDot"/>
            <a:miter lim="400000"/>
          </a:ln>
        </p:spPr>
        <p:style>
          <a:lnRef idx="0">
            <a:scrgbClr r="0" g="0" b="0"/>
          </a:lnRef>
          <a:fillRef idx="0">
            <a:scrgbClr r="0" g="0" b="0"/>
          </a:fillRef>
          <a:effectRef idx="0">
            <a:scrgbClr r="0" g="0" b="0"/>
          </a:effectRef>
          <a:fontRef idx="none"/>
        </p:style>
      </p:cxnSp>
      <p:cxnSp>
        <p:nvCxnSpPr>
          <p:cNvPr id="89" name="直线连接符 88">
            <a:extLst>
              <a:ext uri="{FF2B5EF4-FFF2-40B4-BE49-F238E27FC236}">
                <a16:creationId xmlns:a16="http://schemas.microsoft.com/office/drawing/2014/main" id="{35019F09-B909-BF53-F300-CCE0D1D3637F}"/>
              </a:ext>
            </a:extLst>
          </p:cNvPr>
          <p:cNvCxnSpPr>
            <a:cxnSpLocks/>
          </p:cNvCxnSpPr>
          <p:nvPr/>
        </p:nvCxnSpPr>
        <p:spPr>
          <a:xfrm>
            <a:off x="8477825" y="3955547"/>
            <a:ext cx="26627" cy="2305922"/>
          </a:xfrm>
          <a:prstGeom prst="line">
            <a:avLst/>
          </a:prstGeom>
          <a:noFill/>
          <a:ln w="25400" cap="flat">
            <a:solidFill>
              <a:schemeClr val="bg2">
                <a:lumMod val="75000"/>
              </a:schemeClr>
            </a:solidFill>
            <a:prstDash val="sysDot"/>
            <a:miter lim="400000"/>
          </a:ln>
        </p:spPr>
        <p:style>
          <a:lnRef idx="0">
            <a:scrgbClr r="0" g="0" b="0"/>
          </a:lnRef>
          <a:fillRef idx="0">
            <a:scrgbClr r="0" g="0" b="0"/>
          </a:fillRef>
          <a:effectRef idx="0">
            <a:scrgbClr r="0" g="0" b="0"/>
          </a:effectRef>
          <a:fontRef idx="none"/>
        </p:style>
      </p:cxnSp>
      <p:sp>
        <p:nvSpPr>
          <p:cNvPr id="91" name="下箭头 90">
            <a:extLst>
              <a:ext uri="{FF2B5EF4-FFF2-40B4-BE49-F238E27FC236}">
                <a16:creationId xmlns:a16="http://schemas.microsoft.com/office/drawing/2014/main" id="{C3B63112-AA80-F6A9-C536-5506F9A48635}"/>
              </a:ext>
            </a:extLst>
          </p:cNvPr>
          <p:cNvSpPr/>
          <p:nvPr/>
        </p:nvSpPr>
        <p:spPr>
          <a:xfrm>
            <a:off x="10048740" y="4773850"/>
            <a:ext cx="496825" cy="152035"/>
          </a:xfrm>
          <a:prstGeom prst="downArrow">
            <a:avLst/>
          </a:prstGeom>
          <a:solidFill>
            <a:srgbClr val="0060FF"/>
          </a:solidFill>
          <a:ln w="12700">
            <a:miter lim="400000"/>
          </a:ln>
        </p:spPr>
        <p:txBody>
          <a:bodyPr lIns="50800" tIns="50800" rIns="50800" bIns="50800" rtlCol="0" anchor="ctr"/>
          <a:lstStyle/>
          <a:p>
            <a:pPr algn="l"/>
            <a:endParaRPr kumimoji="1" lang="zh-CN" altLang="en-US"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文本框 11">
            <a:extLst>
              <a:ext uri="{FF2B5EF4-FFF2-40B4-BE49-F238E27FC236}">
                <a16:creationId xmlns:a16="http://schemas.microsoft.com/office/drawing/2014/main" id="{9452CF7E-BAF1-0706-4B5E-B7318790A929}"/>
              </a:ext>
            </a:extLst>
          </p:cNvPr>
          <p:cNvSpPr txBox="1"/>
          <p:nvPr/>
        </p:nvSpPr>
        <p:spPr>
          <a:xfrm>
            <a:off x="8754653" y="3712087"/>
            <a:ext cx="2736327" cy="28725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171450" indent="-171450" algn="l">
              <a:lnSpc>
                <a:spcPct val="100000"/>
              </a:lnSpc>
              <a:buFont typeface="Wingdings" pitchFamily="2" charset="2"/>
              <a:buChar char="Ø"/>
            </a:pPr>
            <a:r>
              <a:rPr lang="zh-CN" altLang="en-US" sz="1200" i="0" spc="0" dirty="0">
                <a:solidFill>
                  <a:srgbClr val="000000"/>
                </a:solidFill>
                <a:effectLst/>
                <a:latin typeface="system-ui"/>
              </a:rPr>
              <a:t>以上配置完成后重启</a:t>
            </a:r>
            <a:r>
              <a:rPr lang="en" altLang="zh-CN" sz="1200" i="0" spc="0" dirty="0">
                <a:solidFill>
                  <a:srgbClr val="000000"/>
                </a:solidFill>
                <a:effectLst/>
                <a:latin typeface="system-ui"/>
              </a:rPr>
              <a:t>docker</a:t>
            </a:r>
            <a:r>
              <a:rPr lang="zh-CN" altLang="en-US" sz="1200" i="0" spc="0" dirty="0">
                <a:solidFill>
                  <a:srgbClr val="000000"/>
                </a:solidFill>
                <a:effectLst/>
                <a:latin typeface="system-ui"/>
              </a:rPr>
              <a:t>和</a:t>
            </a:r>
            <a:r>
              <a:rPr lang="en" altLang="zh-CN" sz="1200" i="0" spc="0" dirty="0" err="1">
                <a:solidFill>
                  <a:srgbClr val="000000"/>
                </a:solidFill>
                <a:effectLst/>
                <a:latin typeface="system-ui"/>
              </a:rPr>
              <a:t>kubelet</a:t>
            </a:r>
            <a:endParaRPr lang="en" altLang="zh-CN" sz="1200" dirty="0">
              <a:effectLst/>
            </a:endParaRPr>
          </a:p>
        </p:txBody>
      </p:sp>
      <p:sp>
        <p:nvSpPr>
          <p:cNvPr id="14" name="文本框 13">
            <a:extLst>
              <a:ext uri="{FF2B5EF4-FFF2-40B4-BE49-F238E27FC236}">
                <a16:creationId xmlns:a16="http://schemas.microsoft.com/office/drawing/2014/main" id="{B7F172E7-D09D-354C-E536-12D6869F0598}"/>
              </a:ext>
            </a:extLst>
          </p:cNvPr>
          <p:cNvSpPr txBox="1"/>
          <p:nvPr/>
        </p:nvSpPr>
        <p:spPr>
          <a:xfrm>
            <a:off x="8923405" y="3955547"/>
            <a:ext cx="2087110"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 altLang="zh-CN" sz="10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systemctl</a:t>
            </a:r>
            <a:r>
              <a:rPr kumimoji="0" lang="en"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daemon-reload</a:t>
            </a:r>
          </a:p>
          <a:p>
            <a:pPr marL="0" marR="0" indent="0" algn="l" defTabSz="825500" rtl="0" fontAlgn="auto" latinLnBrk="0" hangingPunct="0">
              <a:lnSpc>
                <a:spcPct val="100000"/>
              </a:lnSpc>
              <a:spcBef>
                <a:spcPts val="0"/>
              </a:spcBef>
              <a:spcAft>
                <a:spcPts val="0"/>
              </a:spcAft>
              <a:buClrTx/>
              <a:buSzTx/>
              <a:buFontTx/>
              <a:buNone/>
            </a:pPr>
            <a:r>
              <a:rPr kumimoji="0" lang="en" altLang="zh-CN" sz="10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systemctl</a:t>
            </a:r>
            <a:r>
              <a:rPr kumimoji="0" lang="en"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restart docker </a:t>
            </a:r>
            <a:r>
              <a:rPr kumimoji="0" lang="en" altLang="zh-CN" sz="10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kubelet</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extLst>
      <p:ext uri="{BB962C8B-B14F-4D97-AF65-F5344CB8AC3E}">
        <p14:creationId xmlns:p14="http://schemas.microsoft.com/office/powerpoint/2010/main" val="5010554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11</a:t>
            </a:fld>
            <a:endParaRPr lang="zh-CN" altLang="en-US" dirty="0"/>
          </a:p>
        </p:txBody>
      </p:sp>
      <p:sp>
        <p:nvSpPr>
          <p:cNvPr id="10" name="标题文本"/>
          <p:cNvSpPr txBox="1"/>
          <p:nvPr/>
        </p:nvSpPr>
        <p:spPr>
          <a:xfrm>
            <a:off x="802254" y="336929"/>
            <a:ext cx="6904832" cy="461665"/>
          </a:xfrm>
          <a:prstGeom prst="rect">
            <a:avLst/>
          </a:prstGeom>
          <a:ln w="12700">
            <a:miter lim="400000"/>
          </a:ln>
        </p:spPr>
        <p:txBody>
          <a:bodyPr wrap="square"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zh-CN" altLang="en-US" sz="3000" dirty="0">
                <a:solidFill>
                  <a:srgbClr val="0060FF"/>
                </a:solidFill>
                <a:ea typeface="腾讯体 W7" panose="020C08030202040F0204" charset="-122"/>
                <a:cs typeface="Helvetica"/>
              </a:rPr>
              <a:t>获取集群节点信息接口耗时</a:t>
            </a:r>
            <a:r>
              <a:rPr lang="en-US" altLang="zh-CN" sz="3000" dirty="0">
                <a:solidFill>
                  <a:srgbClr val="0060FF"/>
                </a:solidFill>
                <a:ea typeface="腾讯体 W7" panose="020C08030202040F0204" charset="-122"/>
                <a:cs typeface="Helvetica"/>
              </a:rPr>
              <a:t>-</a:t>
            </a:r>
            <a:r>
              <a:rPr lang="zh-CN" altLang="en-US" sz="2000" dirty="0">
                <a:solidFill>
                  <a:srgbClr val="0060FF"/>
                </a:solidFill>
                <a:ea typeface="腾讯体 W7" panose="020C08030202040F0204" charset="-122"/>
                <a:cs typeface="Helvetica"/>
              </a:rPr>
              <a:t>性能优化</a:t>
            </a: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32" name="矩形 31">
            <a:extLst>
              <a:ext uri="{FF2B5EF4-FFF2-40B4-BE49-F238E27FC236}">
                <a16:creationId xmlns:a16="http://schemas.microsoft.com/office/drawing/2014/main" id="{890DEAAB-7213-E6E4-305C-C1B20379CB08}"/>
              </a:ext>
            </a:extLst>
          </p:cNvPr>
          <p:cNvSpPr/>
          <p:nvPr/>
        </p:nvSpPr>
        <p:spPr>
          <a:xfrm>
            <a:off x="7142919" y="1901771"/>
            <a:ext cx="4047515" cy="3415405"/>
          </a:xfrm>
          <a:prstGeom prst="rect">
            <a:avLst/>
          </a:prstGeom>
          <a:solidFill>
            <a:schemeClr val="bg1"/>
          </a:solidFill>
          <a:ln w="12700">
            <a:solidFill>
              <a:schemeClr val="tx1"/>
            </a:solidFill>
            <a:prstDash val="dashDot"/>
            <a:miter lim="400000"/>
          </a:ln>
        </p:spPr>
        <p:txBody>
          <a:bodyPr lIns="50800" tIns="50800" rIns="50800" bIns="50800" rtlCol="0" anchor="t"/>
          <a:lstStyle/>
          <a:p>
            <a:pPr algn="l"/>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优化后</a:t>
            </a:r>
            <a:r>
              <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逻辑</a:t>
            </a:r>
          </a:p>
        </p:txBody>
      </p:sp>
      <p:sp>
        <p:nvSpPr>
          <p:cNvPr id="41" name="文本框 40">
            <a:extLst>
              <a:ext uri="{FF2B5EF4-FFF2-40B4-BE49-F238E27FC236}">
                <a16:creationId xmlns:a16="http://schemas.microsoft.com/office/drawing/2014/main" id="{FA942853-6D30-6ADA-307D-ADA5BA8878D6}"/>
              </a:ext>
            </a:extLst>
          </p:cNvPr>
          <p:cNvSpPr txBox="1"/>
          <p:nvPr/>
        </p:nvSpPr>
        <p:spPr>
          <a:xfrm>
            <a:off x="1003154" y="908509"/>
            <a:ext cx="5204951" cy="133369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优化三步曲：</a:t>
            </a:r>
            <a:endParaRPr kumimoji="0" lang="en-US" altLang="zh-CN"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171450" marR="0" indent="-171450" algn="l" defTabSz="825500" rtl="0" fontAlgn="auto" latinLnBrk="0" hangingPunct="0">
              <a:lnSpc>
                <a:spcPct val="100000"/>
              </a:lnSpc>
              <a:spcBef>
                <a:spcPts val="0"/>
              </a:spcBef>
              <a:spcAft>
                <a:spcPts val="0"/>
              </a:spcAft>
              <a:buClrTx/>
              <a:buSzTx/>
              <a:buFont typeface="Wingdings" pitchFamily="2" charset="2"/>
              <a:buChar char="l"/>
            </a:pPr>
            <a:r>
              <a:rPr lang="zh-CN" altLang="en-US" sz="1200" dirty="0"/>
              <a:t>精简流程，减少请求资源消耗</a:t>
            </a:r>
            <a:endParaRPr lang="en-US" altLang="zh-CN" sz="1200" dirty="0"/>
          </a:p>
          <a:p>
            <a:pPr marL="171450" marR="0" indent="-171450" algn="l" defTabSz="825500" rtl="0" fontAlgn="auto" latinLnBrk="0" hangingPunct="0">
              <a:lnSpc>
                <a:spcPct val="100000"/>
              </a:lnSpc>
              <a:spcBef>
                <a:spcPts val="0"/>
              </a:spcBef>
              <a:spcAft>
                <a:spcPts val="0"/>
              </a:spcAft>
              <a:buClrTx/>
              <a:buSzTx/>
              <a:buFont typeface="Wingdings" pitchFamily="2" charset="2"/>
              <a:buChar char="l"/>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添加缓存，减少数据库连接</a:t>
            </a:r>
            <a:endPar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171450" marR="0" indent="-171450" algn="l" defTabSz="825500" rtl="0" fontAlgn="auto" latinLnBrk="0" hangingPunct="0">
              <a:lnSpc>
                <a:spcPct val="100000"/>
              </a:lnSpc>
              <a:spcBef>
                <a:spcPts val="0"/>
              </a:spcBef>
              <a:spcAft>
                <a:spcPts val="0"/>
              </a:spcAft>
              <a:buClrTx/>
              <a:buSzTx/>
              <a:buFont typeface="Wingdings" pitchFamily="2" charset="2"/>
              <a:buChar char="l"/>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并发执行，使用多线程、异步、</a:t>
            </a:r>
            <a:r>
              <a:rPr kumimoji="0" lang="en"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future</a:t>
            </a: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等编程技术，降低接口耗时等待</a:t>
            </a:r>
            <a:endPar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42" name="矩形 41">
            <a:extLst>
              <a:ext uri="{FF2B5EF4-FFF2-40B4-BE49-F238E27FC236}">
                <a16:creationId xmlns:a16="http://schemas.microsoft.com/office/drawing/2014/main" id="{E75112B9-CFB8-5E5C-AB88-7EB2243A3282}"/>
              </a:ext>
            </a:extLst>
          </p:cNvPr>
          <p:cNvSpPr/>
          <p:nvPr/>
        </p:nvSpPr>
        <p:spPr>
          <a:xfrm>
            <a:off x="760871" y="1895404"/>
            <a:ext cx="5918433" cy="3421772"/>
          </a:xfrm>
          <a:prstGeom prst="rect">
            <a:avLst/>
          </a:prstGeom>
          <a:solidFill>
            <a:schemeClr val="bg1"/>
          </a:solidFill>
          <a:ln w="12700">
            <a:solidFill>
              <a:schemeClr val="tx1"/>
            </a:solidFill>
            <a:prstDash val="dashDot"/>
            <a:miter lim="400000"/>
          </a:ln>
        </p:spPr>
        <p:txBody>
          <a:bodyPr lIns="50800" tIns="50800" rIns="50800" bIns="50800" rtlCol="0" anchor="t"/>
          <a:lstStyle/>
          <a:p>
            <a:pPr algn="l"/>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优化前</a:t>
            </a:r>
            <a:r>
              <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逻辑</a:t>
            </a:r>
          </a:p>
        </p:txBody>
      </p:sp>
      <p:sp>
        <p:nvSpPr>
          <p:cNvPr id="46" name="矩形 45">
            <a:extLst>
              <a:ext uri="{FF2B5EF4-FFF2-40B4-BE49-F238E27FC236}">
                <a16:creationId xmlns:a16="http://schemas.microsoft.com/office/drawing/2014/main" id="{03F45D51-71F3-7BB1-CF09-442FCBD2E3ED}"/>
              </a:ext>
            </a:extLst>
          </p:cNvPr>
          <p:cNvSpPr/>
          <p:nvPr/>
        </p:nvSpPr>
        <p:spPr>
          <a:xfrm>
            <a:off x="900211" y="2298180"/>
            <a:ext cx="1360135" cy="2882818"/>
          </a:xfrm>
          <a:prstGeom prst="rect">
            <a:avLst/>
          </a:prstGeom>
          <a:solidFill>
            <a:schemeClr val="bg1">
              <a:lumMod val="95000"/>
            </a:schemeClr>
          </a:solidFill>
          <a:ln w="12700">
            <a:solidFill>
              <a:schemeClr val="tx1"/>
            </a:solidFill>
            <a:prstDash val="sysDot"/>
            <a:miter lim="400000"/>
          </a:ln>
        </p:spPr>
        <p:txBody>
          <a:bodyPr lIns="50800" tIns="50800" rIns="50800" bIns="50800" rtlCol="0" anchor="t"/>
          <a:lstStyle/>
          <a:p>
            <a:pPr algn="l"/>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58" name="图片 57">
            <a:extLst>
              <a:ext uri="{FF2B5EF4-FFF2-40B4-BE49-F238E27FC236}">
                <a16:creationId xmlns:a16="http://schemas.microsoft.com/office/drawing/2014/main" id="{05BEBB2A-5234-0987-9019-52E646537677}"/>
              </a:ext>
            </a:extLst>
          </p:cNvPr>
          <p:cNvPicPr>
            <a:picLocks noChangeAspect="1"/>
          </p:cNvPicPr>
          <p:nvPr/>
        </p:nvPicPr>
        <p:blipFill>
          <a:blip r:embed="rId3"/>
          <a:stretch>
            <a:fillRect/>
          </a:stretch>
        </p:blipFill>
        <p:spPr>
          <a:xfrm>
            <a:off x="7207622" y="5672646"/>
            <a:ext cx="3972955" cy="1131300"/>
          </a:xfrm>
          <a:prstGeom prst="rect">
            <a:avLst/>
          </a:prstGeom>
        </p:spPr>
      </p:pic>
      <p:sp>
        <p:nvSpPr>
          <p:cNvPr id="60" name="右箭头 59">
            <a:extLst>
              <a:ext uri="{FF2B5EF4-FFF2-40B4-BE49-F238E27FC236}">
                <a16:creationId xmlns:a16="http://schemas.microsoft.com/office/drawing/2014/main" id="{338D854B-E93F-2DCC-BC1A-C80EF0F5BDF5}"/>
              </a:ext>
            </a:extLst>
          </p:cNvPr>
          <p:cNvSpPr/>
          <p:nvPr/>
        </p:nvSpPr>
        <p:spPr>
          <a:xfrm>
            <a:off x="6446701" y="6026649"/>
            <a:ext cx="225460" cy="355404"/>
          </a:xfrm>
          <a:prstGeom prst="rightArrow">
            <a:avLst/>
          </a:prstGeom>
          <a:solidFill>
            <a:srgbClr val="00B0F0"/>
          </a:solidFill>
          <a:ln w="12700">
            <a:miter lim="400000"/>
          </a:ln>
        </p:spPr>
        <p:txBody>
          <a:bodyPr lIns="50800" tIns="50800" rIns="50800" bIns="50800" rtlCol="0" anchor="ctr"/>
          <a:lstStyle/>
          <a:p>
            <a:pPr algn="l"/>
            <a:endParaRPr kumimoji="1" lang="zh-CN" altLang="en-US"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8" name="矩形 67">
            <a:extLst>
              <a:ext uri="{FF2B5EF4-FFF2-40B4-BE49-F238E27FC236}">
                <a16:creationId xmlns:a16="http://schemas.microsoft.com/office/drawing/2014/main" id="{34A498E4-A03D-DC13-D2B5-795E1E6878E1}"/>
              </a:ext>
            </a:extLst>
          </p:cNvPr>
          <p:cNvSpPr/>
          <p:nvPr/>
        </p:nvSpPr>
        <p:spPr>
          <a:xfrm>
            <a:off x="1016932" y="3309197"/>
            <a:ext cx="1154156" cy="800834"/>
          </a:xfrm>
          <a:prstGeom prst="rect">
            <a:avLst/>
          </a:prstGeom>
          <a:solidFill>
            <a:srgbClr val="0060FF"/>
          </a:solidFill>
          <a:ln w="12700">
            <a:miter lim="400000"/>
          </a:ln>
        </p:spPr>
        <p:txBody>
          <a:bodyPr lIns="50800" tIns="50800" rIns="50800" bIns="50800" rtlCol="0" anchor="ctr"/>
          <a:lstStyle/>
          <a:p>
            <a:r>
              <a:rPr lang="zh-CN" altLang="en" sz="1000" b="0" i="0" dirty="0">
                <a:solidFill>
                  <a:srgbClr val="FFFFFF"/>
                </a:solidFill>
                <a:effectLst/>
                <a:latin typeface="Menlo" panose="020B0609030804020204" pitchFamily="49" charset="0"/>
              </a:rPr>
              <a:t>获取</a:t>
            </a:r>
            <a:r>
              <a:rPr lang="zh-CN" altLang="en-US" sz="1000" b="0" i="0" dirty="0">
                <a:solidFill>
                  <a:srgbClr val="FFFFFF"/>
                </a:solidFill>
                <a:effectLst/>
                <a:latin typeface="Menlo" panose="020B0609030804020204" pitchFamily="49" charset="0"/>
              </a:rPr>
              <a:t>集群</a:t>
            </a:r>
            <a:r>
              <a:rPr lang="zh-CN" altLang="en-US" sz="1000" b="0" i="0" dirty="0">
                <a:solidFill>
                  <a:schemeClr val="bg1"/>
                </a:solidFill>
                <a:effectLst/>
                <a:latin typeface="Menlo" panose="020B0609030804020204" pitchFamily="49" charset="0"/>
              </a:rPr>
              <a:t>实例</a:t>
            </a:r>
            <a:r>
              <a:rPr lang="zh-CN" altLang="en-US" sz="1000" b="0" i="0" dirty="0">
                <a:solidFill>
                  <a:srgbClr val="FFFFFF"/>
                </a:solidFill>
                <a:effectLst/>
                <a:latin typeface="Menlo" panose="020B0609030804020204" pitchFamily="49" charset="0"/>
              </a:rPr>
              <a:t>接口</a:t>
            </a:r>
            <a:r>
              <a:rPr lang="en" altLang="zh-CN" sz="1000" b="0" i="0" dirty="0" err="1">
                <a:solidFill>
                  <a:srgbClr val="FFFFFF"/>
                </a:solidFill>
                <a:effectLst/>
                <a:latin typeface="Menlo" panose="020B0609030804020204" pitchFamily="49" charset="0"/>
              </a:rPr>
              <a:t>DescribeClusterInstances</a:t>
            </a:r>
            <a:endParaRPr kumimoji="1" lang="zh-CN" altLang="en-US"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9" name="矩形 68">
            <a:extLst>
              <a:ext uri="{FF2B5EF4-FFF2-40B4-BE49-F238E27FC236}">
                <a16:creationId xmlns:a16="http://schemas.microsoft.com/office/drawing/2014/main" id="{C70B336B-6188-E1C5-B02F-B450E4C8CC2A}"/>
              </a:ext>
            </a:extLst>
          </p:cNvPr>
          <p:cNvSpPr/>
          <p:nvPr/>
        </p:nvSpPr>
        <p:spPr>
          <a:xfrm>
            <a:off x="2444761" y="2308472"/>
            <a:ext cx="1536549" cy="2882818"/>
          </a:xfrm>
          <a:prstGeom prst="rect">
            <a:avLst/>
          </a:prstGeom>
          <a:solidFill>
            <a:schemeClr val="bg1">
              <a:lumMod val="95000"/>
            </a:schemeClr>
          </a:solidFill>
          <a:ln w="12700">
            <a:solidFill>
              <a:schemeClr val="tx1"/>
            </a:solidFill>
            <a:prstDash val="sysDot"/>
            <a:miter lim="400000"/>
          </a:ln>
        </p:spPr>
        <p:txBody>
          <a:bodyPr lIns="50800" tIns="50800" rIns="50800" bIns="50800" rtlCol="0" anchor="t"/>
          <a:lstStyle/>
          <a:p>
            <a:pPr algn="l"/>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-adapter</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0" name="矩形 69">
            <a:extLst>
              <a:ext uri="{FF2B5EF4-FFF2-40B4-BE49-F238E27FC236}">
                <a16:creationId xmlns:a16="http://schemas.microsoft.com/office/drawing/2014/main" id="{E465F7DA-B71A-CDAA-CAA8-DF2766C5F9BF}"/>
              </a:ext>
            </a:extLst>
          </p:cNvPr>
          <p:cNvSpPr/>
          <p:nvPr/>
        </p:nvSpPr>
        <p:spPr>
          <a:xfrm>
            <a:off x="4106813" y="2322899"/>
            <a:ext cx="1546168" cy="2882818"/>
          </a:xfrm>
          <a:prstGeom prst="rect">
            <a:avLst/>
          </a:prstGeom>
          <a:solidFill>
            <a:schemeClr val="bg1">
              <a:lumMod val="95000"/>
            </a:schemeClr>
          </a:solidFill>
          <a:ln w="12700">
            <a:solidFill>
              <a:schemeClr val="tx1"/>
            </a:solidFill>
            <a:prstDash val="sysDot"/>
            <a:miter lim="400000"/>
          </a:ln>
        </p:spPr>
        <p:txBody>
          <a:bodyPr lIns="50800" tIns="50800" rIns="50800" bIns="50800" rtlCol="0" anchor="t"/>
          <a:lstStyle/>
          <a:p>
            <a:pPr algn="l"/>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tcs</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1" name="矩形 70">
            <a:extLst>
              <a:ext uri="{FF2B5EF4-FFF2-40B4-BE49-F238E27FC236}">
                <a16:creationId xmlns:a16="http://schemas.microsoft.com/office/drawing/2014/main" id="{34EDBBEB-EA10-A953-D56B-88591F2C11C2}"/>
              </a:ext>
            </a:extLst>
          </p:cNvPr>
          <p:cNvSpPr/>
          <p:nvPr/>
        </p:nvSpPr>
        <p:spPr>
          <a:xfrm>
            <a:off x="2530295" y="2874805"/>
            <a:ext cx="1390141" cy="539945"/>
          </a:xfrm>
          <a:prstGeom prst="rect">
            <a:avLst/>
          </a:prstGeom>
          <a:solidFill>
            <a:srgbClr val="0060FF"/>
          </a:solidFill>
          <a:ln w="12700">
            <a:miter lim="400000"/>
          </a:ln>
        </p:spPr>
        <p:txBody>
          <a:bodyPr lIns="50800" tIns="50800" rIns="50800" bIns="50800" rtlCol="0" anchor="ctr"/>
          <a:lstStyle/>
          <a:p>
            <a:r>
              <a:rPr kumimoji="1" lang="zh-CN" altLang="en-US"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获取集群基本信息</a:t>
            </a:r>
          </a:p>
        </p:txBody>
      </p:sp>
      <p:sp>
        <p:nvSpPr>
          <p:cNvPr id="72" name="矩形 71">
            <a:extLst>
              <a:ext uri="{FF2B5EF4-FFF2-40B4-BE49-F238E27FC236}">
                <a16:creationId xmlns:a16="http://schemas.microsoft.com/office/drawing/2014/main" id="{3F1C8302-40F6-257A-1818-ECD5F3214964}"/>
              </a:ext>
            </a:extLst>
          </p:cNvPr>
          <p:cNvSpPr/>
          <p:nvPr/>
        </p:nvSpPr>
        <p:spPr>
          <a:xfrm>
            <a:off x="4265114" y="2609256"/>
            <a:ext cx="1322532" cy="431975"/>
          </a:xfrm>
          <a:prstGeom prst="rect">
            <a:avLst/>
          </a:prstGeom>
          <a:solidFill>
            <a:srgbClr val="0060FF"/>
          </a:solidFill>
          <a:ln w="12700">
            <a:miter lim="400000"/>
          </a:ln>
        </p:spPr>
        <p:txBody>
          <a:bodyPr lIns="50800" tIns="50800" rIns="50800" bIns="50800" rtlCol="0" anchor="ctr"/>
          <a:lstStyle/>
          <a:p>
            <a:r>
              <a:rPr lang="en" altLang="zh-CN" sz="1000" b="0" i="0" dirty="0" err="1">
                <a:solidFill>
                  <a:srgbClr val="FFFFFF"/>
                </a:solidFill>
                <a:effectLst/>
                <a:latin typeface="Menlo" panose="020B0609030804020204" pitchFamily="49" charset="0"/>
              </a:rPr>
              <a:t>ListBaseClusters</a:t>
            </a:r>
            <a:endParaRPr kumimoji="1" lang="zh-CN" altLang="en-US"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3" name="矩形 72">
            <a:extLst>
              <a:ext uri="{FF2B5EF4-FFF2-40B4-BE49-F238E27FC236}">
                <a16:creationId xmlns:a16="http://schemas.microsoft.com/office/drawing/2014/main" id="{3AFBC0CE-10C7-6F61-AE4F-DBAC5E3880BA}"/>
              </a:ext>
            </a:extLst>
          </p:cNvPr>
          <p:cNvSpPr/>
          <p:nvPr/>
        </p:nvSpPr>
        <p:spPr>
          <a:xfrm>
            <a:off x="4265112" y="3505331"/>
            <a:ext cx="1295607" cy="452186"/>
          </a:xfrm>
          <a:prstGeom prst="rect">
            <a:avLst/>
          </a:prstGeom>
          <a:solidFill>
            <a:srgbClr val="0060FF"/>
          </a:solidFill>
          <a:ln w="12700">
            <a:miter lim="400000"/>
          </a:ln>
        </p:spPr>
        <p:txBody>
          <a:bodyPr lIns="50800" tIns="50800" rIns="50800" bIns="50800" rtlCol="0" anchor="ctr"/>
          <a:lstStyle/>
          <a:p>
            <a:r>
              <a:rPr lang="en" altLang="zh-CN" sz="1000" b="0" i="0" dirty="0" err="1">
                <a:solidFill>
                  <a:srgbClr val="FFFFFF"/>
                </a:solidFill>
                <a:effectLst/>
                <a:latin typeface="Menlo" panose="020B0609030804020204" pitchFamily="49" charset="0"/>
              </a:rPr>
              <a:t>ListBaseNodes</a:t>
            </a:r>
            <a:endParaRPr kumimoji="1" lang="zh-CN" altLang="en-US"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4" name="矩形 73">
            <a:extLst>
              <a:ext uri="{FF2B5EF4-FFF2-40B4-BE49-F238E27FC236}">
                <a16:creationId xmlns:a16="http://schemas.microsoft.com/office/drawing/2014/main" id="{FFC35E0C-AE15-59CD-C2D2-00CC96FD3ABD}"/>
              </a:ext>
            </a:extLst>
          </p:cNvPr>
          <p:cNvSpPr/>
          <p:nvPr/>
        </p:nvSpPr>
        <p:spPr>
          <a:xfrm>
            <a:off x="4264948" y="4037434"/>
            <a:ext cx="1303854" cy="450734"/>
          </a:xfrm>
          <a:prstGeom prst="rect">
            <a:avLst/>
          </a:prstGeom>
          <a:solidFill>
            <a:srgbClr val="0060FF"/>
          </a:solidFill>
          <a:ln w="12700">
            <a:miter lim="400000"/>
          </a:ln>
        </p:spPr>
        <p:txBody>
          <a:bodyPr lIns="50800" tIns="50800" rIns="50800" bIns="50800" rtlCol="0" anchor="ctr"/>
          <a:lstStyle/>
          <a:p>
            <a:r>
              <a:rPr lang="en" altLang="zh-CN" sz="1000" b="0" i="0" dirty="0" err="1">
                <a:solidFill>
                  <a:srgbClr val="FFFFFF"/>
                </a:solidFill>
                <a:effectLst/>
                <a:latin typeface="Menlo" panose="020B0609030804020204" pitchFamily="49" charset="0"/>
              </a:rPr>
              <a:t>DescribeNodeStatus</a:t>
            </a:r>
            <a:endParaRPr kumimoji="1" lang="zh-CN" altLang="en-US"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5" name="矩形 74">
            <a:extLst>
              <a:ext uri="{FF2B5EF4-FFF2-40B4-BE49-F238E27FC236}">
                <a16:creationId xmlns:a16="http://schemas.microsoft.com/office/drawing/2014/main" id="{BB20E2F9-E24A-D84D-C55E-C9848B3A545A}"/>
              </a:ext>
            </a:extLst>
          </p:cNvPr>
          <p:cNvSpPr/>
          <p:nvPr/>
        </p:nvSpPr>
        <p:spPr>
          <a:xfrm>
            <a:off x="2544650" y="3948407"/>
            <a:ext cx="1386057" cy="900835"/>
          </a:xfrm>
          <a:prstGeom prst="rect">
            <a:avLst/>
          </a:prstGeom>
          <a:solidFill>
            <a:srgbClr val="0060FF"/>
          </a:solidFill>
          <a:ln w="12700">
            <a:miter lim="400000"/>
          </a:ln>
        </p:spPr>
        <p:txBody>
          <a:bodyPr lIns="50800" tIns="50800" rIns="50800" bIns="50800" rtlCol="0" anchor="ctr"/>
          <a:lstStyle/>
          <a:p>
            <a:r>
              <a:rPr lang="zh-CN" altLang="en-US" sz="1000" b="0" i="0" dirty="0">
                <a:solidFill>
                  <a:srgbClr val="FFFFFF"/>
                </a:solidFill>
                <a:effectLst/>
                <a:latin typeface="Menlo" panose="020B0609030804020204" pitchFamily="49" charset="0"/>
              </a:rPr>
              <a:t>获取节点基本信息接口</a:t>
            </a:r>
          </a:p>
          <a:p>
            <a:r>
              <a:rPr lang="zh-CN" altLang="en-US" sz="1000" b="0" i="0" dirty="0">
                <a:solidFill>
                  <a:srgbClr val="FFFFFF"/>
                </a:solidFill>
                <a:effectLst/>
                <a:latin typeface="Menlo" panose="020B0609030804020204" pitchFamily="49" charset="0"/>
              </a:rPr>
              <a:t>获取节点状态信息接口</a:t>
            </a:r>
          </a:p>
          <a:p>
            <a:r>
              <a:rPr lang="zh-CN" altLang="en-US" sz="1000" b="0" i="0" dirty="0">
                <a:solidFill>
                  <a:srgbClr val="FFFFFF"/>
                </a:solidFill>
                <a:effectLst/>
                <a:latin typeface="Menlo" panose="020B0609030804020204" pitchFamily="49" charset="0"/>
              </a:rPr>
              <a:t>获取节点资源使用信息</a:t>
            </a:r>
            <a:endParaRPr kumimoji="1" lang="zh-CN" altLang="en-US"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6" name="右箭头 75">
            <a:extLst>
              <a:ext uri="{FF2B5EF4-FFF2-40B4-BE49-F238E27FC236}">
                <a16:creationId xmlns:a16="http://schemas.microsoft.com/office/drawing/2014/main" id="{1D91427C-92A1-D072-4578-DA1ABFCC1F6B}"/>
              </a:ext>
            </a:extLst>
          </p:cNvPr>
          <p:cNvSpPr/>
          <p:nvPr/>
        </p:nvSpPr>
        <p:spPr>
          <a:xfrm>
            <a:off x="6828201" y="3515046"/>
            <a:ext cx="225460" cy="355404"/>
          </a:xfrm>
          <a:prstGeom prst="rightArrow">
            <a:avLst/>
          </a:prstGeom>
          <a:solidFill>
            <a:srgbClr val="00B0F0"/>
          </a:solidFill>
          <a:ln w="12700">
            <a:miter lim="400000"/>
          </a:ln>
        </p:spPr>
        <p:txBody>
          <a:bodyPr lIns="50800" tIns="50800" rIns="50800" bIns="50800" rtlCol="0" anchor="ctr"/>
          <a:lstStyle/>
          <a:p>
            <a:pPr algn="l"/>
            <a:endParaRPr kumimoji="1" lang="zh-CN" altLang="en-US"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82" name="直线箭头连接符 81">
            <a:extLst>
              <a:ext uri="{FF2B5EF4-FFF2-40B4-BE49-F238E27FC236}">
                <a16:creationId xmlns:a16="http://schemas.microsoft.com/office/drawing/2014/main" id="{9E02226C-52C4-1654-83FF-2E1CC4824DA0}"/>
              </a:ext>
            </a:extLst>
          </p:cNvPr>
          <p:cNvCxnSpPr>
            <a:cxnSpLocks/>
            <a:stCxn id="68" idx="3"/>
            <a:endCxn id="71" idx="1"/>
          </p:cNvCxnSpPr>
          <p:nvPr/>
        </p:nvCxnSpPr>
        <p:spPr>
          <a:xfrm flipV="1">
            <a:off x="2171088" y="3144778"/>
            <a:ext cx="359207" cy="56483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90" name="直线箭头连接符 89">
            <a:extLst>
              <a:ext uri="{FF2B5EF4-FFF2-40B4-BE49-F238E27FC236}">
                <a16:creationId xmlns:a16="http://schemas.microsoft.com/office/drawing/2014/main" id="{53A9B959-689A-F92C-84D3-66B0532EFA31}"/>
              </a:ext>
            </a:extLst>
          </p:cNvPr>
          <p:cNvCxnSpPr>
            <a:cxnSpLocks/>
            <a:stCxn id="68" idx="3"/>
            <a:endCxn id="75" idx="1"/>
          </p:cNvCxnSpPr>
          <p:nvPr/>
        </p:nvCxnSpPr>
        <p:spPr>
          <a:xfrm>
            <a:off x="2171088" y="3709614"/>
            <a:ext cx="373562" cy="689211"/>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97" name="圆柱体 96">
            <a:extLst>
              <a:ext uri="{FF2B5EF4-FFF2-40B4-BE49-F238E27FC236}">
                <a16:creationId xmlns:a16="http://schemas.microsoft.com/office/drawing/2014/main" id="{DD169205-9947-C64D-3AA2-2E40597057C3}"/>
              </a:ext>
            </a:extLst>
          </p:cNvPr>
          <p:cNvSpPr/>
          <p:nvPr/>
        </p:nvSpPr>
        <p:spPr>
          <a:xfrm>
            <a:off x="1244934" y="4547553"/>
            <a:ext cx="689048" cy="388293"/>
          </a:xfrm>
          <a:prstGeom prst="can">
            <a:avLst/>
          </a:prstGeom>
          <a:solidFill>
            <a:srgbClr val="0060FF"/>
          </a:solidFill>
          <a:ln w="12700">
            <a:miter lim="400000"/>
          </a:ln>
        </p:spPr>
        <p:txBody>
          <a:bodyPr lIns="50800" tIns="50800" rIns="50800" bIns="50800" rtlCol="0" anchor="ctr"/>
          <a:lstStyle/>
          <a:p>
            <a:r>
              <a:rPr kumimoji="1" lang="en-US" altLang="zh-CN"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DB</a:t>
            </a:r>
            <a:endParaRPr kumimoji="1" lang="zh-CN" altLang="en-US"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98" name="直线箭头连接符 97">
            <a:extLst>
              <a:ext uri="{FF2B5EF4-FFF2-40B4-BE49-F238E27FC236}">
                <a16:creationId xmlns:a16="http://schemas.microsoft.com/office/drawing/2014/main" id="{F960A4BC-FC09-915E-C5B2-033C09E0B338}"/>
              </a:ext>
            </a:extLst>
          </p:cNvPr>
          <p:cNvCxnSpPr>
            <a:cxnSpLocks/>
            <a:stCxn id="68" idx="2"/>
            <a:endCxn id="97" idx="1"/>
          </p:cNvCxnSpPr>
          <p:nvPr/>
        </p:nvCxnSpPr>
        <p:spPr>
          <a:xfrm flipH="1">
            <a:off x="1589458" y="4110031"/>
            <a:ext cx="4552" cy="437522"/>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103" name="文本框 102">
            <a:extLst>
              <a:ext uri="{FF2B5EF4-FFF2-40B4-BE49-F238E27FC236}">
                <a16:creationId xmlns:a16="http://schemas.microsoft.com/office/drawing/2014/main" id="{1EBE757C-3673-EA0F-0D85-A317A67207EC}"/>
              </a:ext>
            </a:extLst>
          </p:cNvPr>
          <p:cNvSpPr txBox="1"/>
          <p:nvPr/>
        </p:nvSpPr>
        <p:spPr>
          <a:xfrm>
            <a:off x="1270112" y="4217925"/>
            <a:ext cx="626774" cy="2564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UPDATE</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06" name="矩形 105">
            <a:extLst>
              <a:ext uri="{FF2B5EF4-FFF2-40B4-BE49-F238E27FC236}">
                <a16:creationId xmlns:a16="http://schemas.microsoft.com/office/drawing/2014/main" id="{A455307D-7965-DB7A-3B87-1D2B3F2FFA14}"/>
              </a:ext>
            </a:extLst>
          </p:cNvPr>
          <p:cNvSpPr/>
          <p:nvPr/>
        </p:nvSpPr>
        <p:spPr>
          <a:xfrm>
            <a:off x="4256866" y="4561492"/>
            <a:ext cx="1303853" cy="434403"/>
          </a:xfrm>
          <a:prstGeom prst="rect">
            <a:avLst/>
          </a:prstGeom>
          <a:solidFill>
            <a:srgbClr val="0060FF"/>
          </a:solidFill>
          <a:ln w="12700">
            <a:miter lim="400000"/>
          </a:ln>
        </p:spPr>
        <p:txBody>
          <a:bodyPr lIns="50800" tIns="50800" rIns="50800" bIns="50800" rtlCol="0" anchor="ctr"/>
          <a:lstStyle/>
          <a:p>
            <a:r>
              <a:rPr lang="en" altLang="zh-CN" sz="1000" b="0" i="0" dirty="0" err="1">
                <a:solidFill>
                  <a:srgbClr val="FFFFFF"/>
                </a:solidFill>
                <a:effectLst/>
                <a:latin typeface="Menlo" panose="020B0609030804020204" pitchFamily="49" charset="0"/>
              </a:rPr>
              <a:t>DescribeNodeAttributes</a:t>
            </a:r>
            <a:endParaRPr kumimoji="1" lang="zh-CN" altLang="en-US"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7" name="下箭头 106">
            <a:extLst>
              <a:ext uri="{FF2B5EF4-FFF2-40B4-BE49-F238E27FC236}">
                <a16:creationId xmlns:a16="http://schemas.microsoft.com/office/drawing/2014/main" id="{8FDF41FC-8C49-E547-384F-B638AB1E9929}"/>
              </a:ext>
            </a:extLst>
          </p:cNvPr>
          <p:cNvSpPr/>
          <p:nvPr/>
        </p:nvSpPr>
        <p:spPr>
          <a:xfrm>
            <a:off x="3574807" y="5447827"/>
            <a:ext cx="400050" cy="127400"/>
          </a:xfrm>
          <a:prstGeom prst="downArrow">
            <a:avLst/>
          </a:prstGeom>
          <a:solidFill>
            <a:srgbClr val="0060FF"/>
          </a:solidFill>
          <a:ln w="12700">
            <a:miter lim="400000"/>
          </a:ln>
        </p:spPr>
        <p:txBody>
          <a:bodyPr lIns="50800" tIns="50800" rIns="50800" bIns="50800" rtlCol="0" anchor="ctr"/>
          <a:lstStyle/>
          <a:p>
            <a:pPr algn="l"/>
            <a:endParaRPr kumimoji="1" lang="zh-CN" altLang="en-US"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8" name="下箭头 107">
            <a:extLst>
              <a:ext uri="{FF2B5EF4-FFF2-40B4-BE49-F238E27FC236}">
                <a16:creationId xmlns:a16="http://schemas.microsoft.com/office/drawing/2014/main" id="{F43FB57C-54E0-F040-362C-26B5370669E4}"/>
              </a:ext>
            </a:extLst>
          </p:cNvPr>
          <p:cNvSpPr/>
          <p:nvPr/>
        </p:nvSpPr>
        <p:spPr>
          <a:xfrm>
            <a:off x="9194100" y="5454458"/>
            <a:ext cx="400050" cy="127400"/>
          </a:xfrm>
          <a:prstGeom prst="downArrow">
            <a:avLst/>
          </a:prstGeom>
          <a:solidFill>
            <a:srgbClr val="92D050"/>
          </a:solidFill>
          <a:ln w="12700">
            <a:miter lim="400000"/>
          </a:ln>
        </p:spPr>
        <p:txBody>
          <a:bodyPr lIns="50800" tIns="50800" rIns="50800" bIns="50800" rtlCol="0" anchor="ctr"/>
          <a:lstStyle/>
          <a:p>
            <a:pPr algn="l"/>
            <a:endParaRPr kumimoji="1" lang="zh-CN" altLang="en-US"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9" name="矩形 108">
            <a:extLst>
              <a:ext uri="{FF2B5EF4-FFF2-40B4-BE49-F238E27FC236}">
                <a16:creationId xmlns:a16="http://schemas.microsoft.com/office/drawing/2014/main" id="{0450EB7A-A573-99E8-24FE-717D72E38AD0}"/>
              </a:ext>
            </a:extLst>
          </p:cNvPr>
          <p:cNvSpPr/>
          <p:nvPr/>
        </p:nvSpPr>
        <p:spPr>
          <a:xfrm>
            <a:off x="7281313" y="2269742"/>
            <a:ext cx="2166000" cy="2882818"/>
          </a:xfrm>
          <a:prstGeom prst="rect">
            <a:avLst/>
          </a:prstGeom>
          <a:solidFill>
            <a:schemeClr val="bg1">
              <a:lumMod val="95000"/>
            </a:schemeClr>
          </a:solidFill>
          <a:ln w="12700">
            <a:solidFill>
              <a:schemeClr val="tx1"/>
            </a:solidFill>
            <a:prstDash val="sysDot"/>
            <a:miter lim="400000"/>
          </a:ln>
        </p:spPr>
        <p:txBody>
          <a:bodyPr lIns="50800" tIns="50800" rIns="50800" bIns="50800" rtlCol="0" anchor="t"/>
          <a:lstStyle/>
          <a:p>
            <a:pPr algn="l"/>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0" name="矩形 109">
            <a:extLst>
              <a:ext uri="{FF2B5EF4-FFF2-40B4-BE49-F238E27FC236}">
                <a16:creationId xmlns:a16="http://schemas.microsoft.com/office/drawing/2014/main" id="{3CB3E812-3B90-B5A2-B4E8-8CDF7CAF2A57}"/>
              </a:ext>
            </a:extLst>
          </p:cNvPr>
          <p:cNvSpPr/>
          <p:nvPr/>
        </p:nvSpPr>
        <p:spPr>
          <a:xfrm>
            <a:off x="7380172" y="2614733"/>
            <a:ext cx="1154156" cy="616090"/>
          </a:xfrm>
          <a:prstGeom prst="rect">
            <a:avLst/>
          </a:prstGeom>
          <a:solidFill>
            <a:srgbClr val="92D050"/>
          </a:solidFill>
          <a:ln w="12700">
            <a:miter lim="400000"/>
          </a:ln>
        </p:spPr>
        <p:txBody>
          <a:bodyPr lIns="50800" tIns="50800" rIns="50800" bIns="50800" rtlCol="0" anchor="ctr"/>
          <a:lstStyle/>
          <a:p>
            <a:r>
              <a:rPr lang="zh-CN" altLang="en" sz="1000" b="0" i="0" dirty="0">
                <a:solidFill>
                  <a:srgbClr val="FFFFFF"/>
                </a:solidFill>
                <a:effectLst/>
                <a:latin typeface="Menlo" panose="020B0609030804020204" pitchFamily="49" charset="0"/>
              </a:rPr>
              <a:t>获取</a:t>
            </a:r>
            <a:r>
              <a:rPr lang="zh-CN" altLang="en-US" sz="1000" b="0" i="0" dirty="0">
                <a:solidFill>
                  <a:srgbClr val="FFFFFF"/>
                </a:solidFill>
                <a:effectLst/>
                <a:latin typeface="Menlo" panose="020B0609030804020204" pitchFamily="49" charset="0"/>
              </a:rPr>
              <a:t>集群实例接口</a:t>
            </a:r>
            <a:r>
              <a:rPr lang="en" altLang="zh-CN" sz="1000" b="0" i="0" dirty="0" err="1">
                <a:solidFill>
                  <a:srgbClr val="FFFFFF"/>
                </a:solidFill>
                <a:effectLst/>
                <a:latin typeface="Menlo" panose="020B0609030804020204" pitchFamily="49" charset="0"/>
              </a:rPr>
              <a:t>DescribeClusterInstances</a:t>
            </a:r>
            <a:endParaRPr kumimoji="1" lang="zh-CN" altLang="en-US"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2" name="圆柱体 121">
            <a:extLst>
              <a:ext uri="{FF2B5EF4-FFF2-40B4-BE49-F238E27FC236}">
                <a16:creationId xmlns:a16="http://schemas.microsoft.com/office/drawing/2014/main" id="{993A5E83-878F-B1C7-BDF9-C33E003B2236}"/>
              </a:ext>
            </a:extLst>
          </p:cNvPr>
          <p:cNvSpPr/>
          <p:nvPr/>
        </p:nvSpPr>
        <p:spPr>
          <a:xfrm>
            <a:off x="8694102" y="4537673"/>
            <a:ext cx="644719" cy="343092"/>
          </a:xfrm>
          <a:prstGeom prst="can">
            <a:avLst/>
          </a:prstGeom>
          <a:solidFill>
            <a:srgbClr val="92D050"/>
          </a:solidFill>
          <a:ln w="12700">
            <a:miter lim="400000"/>
          </a:ln>
        </p:spPr>
        <p:txBody>
          <a:bodyPr lIns="50800" tIns="50800" rIns="50800" bIns="50800" rtlCol="0" anchor="ctr"/>
          <a:lstStyle/>
          <a:p>
            <a:r>
              <a:rPr kumimoji="1" lang="en-US" altLang="zh-CN"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DB</a:t>
            </a:r>
            <a:endParaRPr kumimoji="1" lang="zh-CN" altLang="en-US"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123" name="直线箭头连接符 122">
            <a:extLst>
              <a:ext uri="{FF2B5EF4-FFF2-40B4-BE49-F238E27FC236}">
                <a16:creationId xmlns:a16="http://schemas.microsoft.com/office/drawing/2014/main" id="{9A02FC76-BB2C-A848-2FFB-08930D446C1B}"/>
              </a:ext>
            </a:extLst>
          </p:cNvPr>
          <p:cNvCxnSpPr>
            <a:cxnSpLocks/>
            <a:stCxn id="308" idx="2"/>
            <a:endCxn id="122" idx="1"/>
          </p:cNvCxnSpPr>
          <p:nvPr/>
        </p:nvCxnSpPr>
        <p:spPr>
          <a:xfrm flipH="1">
            <a:off x="9016462" y="4077651"/>
            <a:ext cx="8919" cy="460022"/>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144" name="云形 143">
            <a:extLst>
              <a:ext uri="{FF2B5EF4-FFF2-40B4-BE49-F238E27FC236}">
                <a16:creationId xmlns:a16="http://schemas.microsoft.com/office/drawing/2014/main" id="{7A354D77-0555-338A-85BC-BB25B4295907}"/>
              </a:ext>
            </a:extLst>
          </p:cNvPr>
          <p:cNvSpPr/>
          <p:nvPr/>
        </p:nvSpPr>
        <p:spPr>
          <a:xfrm>
            <a:off x="10341812" y="3475734"/>
            <a:ext cx="732307" cy="669680"/>
          </a:xfrm>
          <a:prstGeom prst="cloud">
            <a:avLst/>
          </a:prstGeom>
          <a:solidFill>
            <a:srgbClr val="92D050"/>
          </a:solidFill>
          <a:ln w="12700">
            <a:solidFill>
              <a:schemeClr val="tx1"/>
            </a:solidFill>
            <a:miter lim="400000"/>
          </a:ln>
        </p:spPr>
        <p:txBody>
          <a:bodyPr lIns="50800" tIns="50800" rIns="50800" bIns="50800" rtlCol="0" anchor="ctr"/>
          <a:lstStyle/>
          <a:p>
            <a:r>
              <a:rPr kumimoji="1" lang="en-US" altLang="zh-CN" sz="16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rPr>
              <a:t>k8s</a:t>
            </a:r>
            <a:endParaRPr kumimoji="1" lang="zh-CN" altLang="en-US" sz="16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5" name="圆柱体 144">
            <a:extLst>
              <a:ext uri="{FF2B5EF4-FFF2-40B4-BE49-F238E27FC236}">
                <a16:creationId xmlns:a16="http://schemas.microsoft.com/office/drawing/2014/main" id="{3C110A4D-4B1E-0958-8F9E-163B7D5FBF4A}"/>
              </a:ext>
            </a:extLst>
          </p:cNvPr>
          <p:cNvSpPr/>
          <p:nvPr/>
        </p:nvSpPr>
        <p:spPr>
          <a:xfrm>
            <a:off x="7605543" y="3609252"/>
            <a:ext cx="689048" cy="388293"/>
          </a:xfrm>
          <a:prstGeom prst="can">
            <a:avLst/>
          </a:prstGeom>
          <a:solidFill>
            <a:srgbClr val="92D050"/>
          </a:solidFill>
          <a:ln w="12700">
            <a:miter lim="400000"/>
          </a:ln>
        </p:spPr>
        <p:txBody>
          <a:bodyPr lIns="50800" tIns="50800" rIns="50800" bIns="50800" rtlCol="0" anchor="ctr"/>
          <a:lstStyle/>
          <a:p>
            <a:r>
              <a:rPr kumimoji="1" lang="en-US" altLang="zh-CN"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cache</a:t>
            </a:r>
            <a:endParaRPr kumimoji="1" lang="zh-CN" altLang="en-US"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1" name="云形 220">
            <a:extLst>
              <a:ext uri="{FF2B5EF4-FFF2-40B4-BE49-F238E27FC236}">
                <a16:creationId xmlns:a16="http://schemas.microsoft.com/office/drawing/2014/main" id="{3D8D036C-70B7-E5A2-E040-6A1DC3A109C7}"/>
              </a:ext>
            </a:extLst>
          </p:cNvPr>
          <p:cNvSpPr/>
          <p:nvPr/>
        </p:nvSpPr>
        <p:spPr>
          <a:xfrm>
            <a:off x="5838000" y="3427196"/>
            <a:ext cx="732307" cy="669680"/>
          </a:xfrm>
          <a:prstGeom prst="cloud">
            <a:avLst/>
          </a:prstGeom>
          <a:solidFill>
            <a:srgbClr val="0060FF"/>
          </a:solidFill>
          <a:ln w="12700">
            <a:solidFill>
              <a:schemeClr val="tx1"/>
            </a:solidFill>
            <a:miter lim="400000"/>
          </a:ln>
        </p:spPr>
        <p:txBody>
          <a:bodyPr lIns="50800" tIns="50800" rIns="50800" bIns="50800" rtlCol="0" anchor="ctr"/>
          <a:lstStyle/>
          <a:p>
            <a:r>
              <a:rPr kumimoji="1" lang="en-US" altLang="zh-CN" sz="16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rPr>
              <a:t>k8s</a:t>
            </a:r>
            <a:endParaRPr kumimoji="1" lang="zh-CN" altLang="en-US" sz="16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222" name="直线箭头连接符 221">
            <a:extLst>
              <a:ext uri="{FF2B5EF4-FFF2-40B4-BE49-F238E27FC236}">
                <a16:creationId xmlns:a16="http://schemas.microsoft.com/office/drawing/2014/main" id="{37144542-F174-5B95-0522-9F77F7550666}"/>
              </a:ext>
            </a:extLst>
          </p:cNvPr>
          <p:cNvCxnSpPr>
            <a:cxnSpLocks/>
            <a:stCxn id="70" idx="3"/>
            <a:endCxn id="221" idx="2"/>
          </p:cNvCxnSpPr>
          <p:nvPr/>
        </p:nvCxnSpPr>
        <p:spPr>
          <a:xfrm flipV="1">
            <a:off x="5652981" y="3762036"/>
            <a:ext cx="187291" cy="2272"/>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27" name="直线箭头连接符 226">
            <a:extLst>
              <a:ext uri="{FF2B5EF4-FFF2-40B4-BE49-F238E27FC236}">
                <a16:creationId xmlns:a16="http://schemas.microsoft.com/office/drawing/2014/main" id="{D63F880A-F085-A8C9-0963-C16D6EE41A4D}"/>
              </a:ext>
            </a:extLst>
          </p:cNvPr>
          <p:cNvCxnSpPr>
            <a:cxnSpLocks/>
            <a:stCxn id="71" idx="3"/>
          </p:cNvCxnSpPr>
          <p:nvPr/>
        </p:nvCxnSpPr>
        <p:spPr>
          <a:xfrm flipV="1">
            <a:off x="3920436" y="2899465"/>
            <a:ext cx="351378" cy="24531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29" name="直线箭头连接符 228">
            <a:extLst>
              <a:ext uri="{FF2B5EF4-FFF2-40B4-BE49-F238E27FC236}">
                <a16:creationId xmlns:a16="http://schemas.microsoft.com/office/drawing/2014/main" id="{44A403F6-E854-4506-A38F-0C183B78C0B3}"/>
              </a:ext>
            </a:extLst>
          </p:cNvPr>
          <p:cNvCxnSpPr>
            <a:cxnSpLocks/>
            <a:stCxn id="75" idx="3"/>
            <a:endCxn id="73" idx="1"/>
          </p:cNvCxnSpPr>
          <p:nvPr/>
        </p:nvCxnSpPr>
        <p:spPr>
          <a:xfrm flipV="1">
            <a:off x="3930707" y="3731424"/>
            <a:ext cx="334405" cy="667401"/>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32" name="直线箭头连接符 231">
            <a:extLst>
              <a:ext uri="{FF2B5EF4-FFF2-40B4-BE49-F238E27FC236}">
                <a16:creationId xmlns:a16="http://schemas.microsoft.com/office/drawing/2014/main" id="{D0E3C7B6-1FB3-E0D3-579C-55C23080A7F8}"/>
              </a:ext>
            </a:extLst>
          </p:cNvPr>
          <p:cNvCxnSpPr>
            <a:cxnSpLocks/>
            <a:stCxn id="75" idx="3"/>
          </p:cNvCxnSpPr>
          <p:nvPr/>
        </p:nvCxnSpPr>
        <p:spPr>
          <a:xfrm flipV="1">
            <a:off x="3930707" y="4144589"/>
            <a:ext cx="338636" cy="25423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36" name="直线箭头连接符 235">
            <a:extLst>
              <a:ext uri="{FF2B5EF4-FFF2-40B4-BE49-F238E27FC236}">
                <a16:creationId xmlns:a16="http://schemas.microsoft.com/office/drawing/2014/main" id="{B36E8F27-1B7C-51D0-99B7-BD29941DF6ED}"/>
              </a:ext>
            </a:extLst>
          </p:cNvPr>
          <p:cNvCxnSpPr>
            <a:cxnSpLocks/>
            <a:stCxn id="75" idx="3"/>
            <a:endCxn id="106" idx="1"/>
          </p:cNvCxnSpPr>
          <p:nvPr/>
        </p:nvCxnSpPr>
        <p:spPr>
          <a:xfrm>
            <a:off x="3930707" y="4398825"/>
            <a:ext cx="326159" cy="37986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251" name="文本框 250">
            <a:extLst>
              <a:ext uri="{FF2B5EF4-FFF2-40B4-BE49-F238E27FC236}">
                <a16:creationId xmlns:a16="http://schemas.microsoft.com/office/drawing/2014/main" id="{4B8A7202-15D5-2369-DAF1-0652FD322F43}"/>
              </a:ext>
            </a:extLst>
          </p:cNvPr>
          <p:cNvSpPr txBox="1"/>
          <p:nvPr/>
        </p:nvSpPr>
        <p:spPr>
          <a:xfrm>
            <a:off x="7551085" y="4171370"/>
            <a:ext cx="847988" cy="2564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K8s</a:t>
            </a: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认证信息</a:t>
            </a:r>
          </a:p>
        </p:txBody>
      </p:sp>
      <p:cxnSp>
        <p:nvCxnSpPr>
          <p:cNvPr id="300" name="直线箭头连接符 299">
            <a:extLst>
              <a:ext uri="{FF2B5EF4-FFF2-40B4-BE49-F238E27FC236}">
                <a16:creationId xmlns:a16="http://schemas.microsoft.com/office/drawing/2014/main" id="{5F90EBDF-F27A-AED0-D486-D38BE7E1E1CE}"/>
              </a:ext>
            </a:extLst>
          </p:cNvPr>
          <p:cNvCxnSpPr>
            <a:cxnSpLocks/>
            <a:stCxn id="145" idx="4"/>
            <a:endCxn id="308" idx="1"/>
          </p:cNvCxnSpPr>
          <p:nvPr/>
        </p:nvCxnSpPr>
        <p:spPr>
          <a:xfrm flipV="1">
            <a:off x="8294591" y="3799867"/>
            <a:ext cx="477701" cy="3532"/>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08" name="菱形 307">
            <a:extLst>
              <a:ext uri="{FF2B5EF4-FFF2-40B4-BE49-F238E27FC236}">
                <a16:creationId xmlns:a16="http://schemas.microsoft.com/office/drawing/2014/main" id="{D9326F83-AE51-8C53-1B4F-E244AC617D4B}"/>
              </a:ext>
            </a:extLst>
          </p:cNvPr>
          <p:cNvSpPr/>
          <p:nvPr/>
        </p:nvSpPr>
        <p:spPr>
          <a:xfrm>
            <a:off x="8772292" y="3522083"/>
            <a:ext cx="506177" cy="555568"/>
          </a:xfrm>
          <a:prstGeom prst="diamond">
            <a:avLst/>
          </a:prstGeom>
          <a:solidFill>
            <a:srgbClr val="92D050"/>
          </a:solidFill>
          <a:ln w="12700">
            <a:miter lim="400000"/>
          </a:ln>
        </p:spPr>
        <p:txBody>
          <a:bodyPr lIns="50800" tIns="50800" rIns="50800" bIns="50800" rtlCol="0" anchor="ctr"/>
          <a:lstStyle/>
          <a:p>
            <a:pPr algn="l"/>
            <a:r>
              <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rPr>
              <a:t>判断</a:t>
            </a:r>
          </a:p>
        </p:txBody>
      </p:sp>
      <p:cxnSp>
        <p:nvCxnSpPr>
          <p:cNvPr id="312" name="直线箭头连接符 311">
            <a:extLst>
              <a:ext uri="{FF2B5EF4-FFF2-40B4-BE49-F238E27FC236}">
                <a16:creationId xmlns:a16="http://schemas.microsoft.com/office/drawing/2014/main" id="{F8C0EFB8-6C8E-8A66-F3AA-3A858585BAE5}"/>
              </a:ext>
            </a:extLst>
          </p:cNvPr>
          <p:cNvCxnSpPr>
            <a:cxnSpLocks/>
            <a:endCxn id="145" idx="1"/>
          </p:cNvCxnSpPr>
          <p:nvPr/>
        </p:nvCxnSpPr>
        <p:spPr>
          <a:xfrm>
            <a:off x="7945460" y="3219516"/>
            <a:ext cx="4607" cy="38973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19" name="文本框 318">
            <a:extLst>
              <a:ext uri="{FF2B5EF4-FFF2-40B4-BE49-F238E27FC236}">
                <a16:creationId xmlns:a16="http://schemas.microsoft.com/office/drawing/2014/main" id="{7917C2B9-1641-4B06-9CB7-D3099A0F7ACD}"/>
              </a:ext>
            </a:extLst>
          </p:cNvPr>
          <p:cNvSpPr txBox="1"/>
          <p:nvPr/>
        </p:nvSpPr>
        <p:spPr>
          <a:xfrm>
            <a:off x="7649473" y="3276408"/>
            <a:ext cx="615553" cy="2564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000" dirty="0"/>
              <a:t>查询缓存</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322" name="直线箭头连接符 321">
            <a:extLst>
              <a:ext uri="{FF2B5EF4-FFF2-40B4-BE49-F238E27FC236}">
                <a16:creationId xmlns:a16="http://schemas.microsoft.com/office/drawing/2014/main" id="{86D303CD-EE8C-3CB2-B714-F5E133C58C88}"/>
              </a:ext>
            </a:extLst>
          </p:cNvPr>
          <p:cNvCxnSpPr>
            <a:cxnSpLocks/>
            <a:stCxn id="308" idx="3"/>
            <a:endCxn id="144" idx="2"/>
          </p:cNvCxnSpPr>
          <p:nvPr/>
        </p:nvCxnSpPr>
        <p:spPr>
          <a:xfrm>
            <a:off x="9278469" y="3799867"/>
            <a:ext cx="1065615" cy="10707"/>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26" name="文本框 325">
            <a:extLst>
              <a:ext uri="{FF2B5EF4-FFF2-40B4-BE49-F238E27FC236}">
                <a16:creationId xmlns:a16="http://schemas.microsoft.com/office/drawing/2014/main" id="{4D3ACF03-AC5B-A81B-A91A-5D8AFB379B46}"/>
              </a:ext>
            </a:extLst>
          </p:cNvPr>
          <p:cNvSpPr txBox="1"/>
          <p:nvPr/>
        </p:nvSpPr>
        <p:spPr>
          <a:xfrm>
            <a:off x="8644564" y="4075256"/>
            <a:ext cx="743793"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不存在，</a:t>
            </a:r>
            <a:endParaRPr kumimoji="0" lang="en-US"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查询数据库</a:t>
            </a:r>
          </a:p>
        </p:txBody>
      </p:sp>
      <p:sp>
        <p:nvSpPr>
          <p:cNvPr id="336" name="文本框 335">
            <a:extLst>
              <a:ext uri="{FF2B5EF4-FFF2-40B4-BE49-F238E27FC236}">
                <a16:creationId xmlns:a16="http://schemas.microsoft.com/office/drawing/2014/main" id="{C29F0AC3-D56B-5E62-C3D1-C41C82E98E05}"/>
              </a:ext>
            </a:extLst>
          </p:cNvPr>
          <p:cNvSpPr txBox="1"/>
          <p:nvPr/>
        </p:nvSpPr>
        <p:spPr>
          <a:xfrm>
            <a:off x="9660125" y="3578085"/>
            <a:ext cx="359073" cy="2564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000" dirty="0"/>
              <a:t>存在</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348" name="肘形连接符 347">
            <a:extLst>
              <a:ext uri="{FF2B5EF4-FFF2-40B4-BE49-F238E27FC236}">
                <a16:creationId xmlns:a16="http://schemas.microsoft.com/office/drawing/2014/main" id="{E2888CE6-50BE-B3DE-F005-28C241EEF66B}"/>
              </a:ext>
            </a:extLst>
          </p:cNvPr>
          <p:cNvCxnSpPr>
            <a:cxnSpLocks/>
            <a:stCxn id="122" idx="2"/>
            <a:endCxn id="145" idx="3"/>
          </p:cNvCxnSpPr>
          <p:nvPr/>
        </p:nvCxnSpPr>
        <p:spPr>
          <a:xfrm rot="10800000">
            <a:off x="7950068" y="3997545"/>
            <a:ext cx="744035" cy="711674"/>
          </a:xfrm>
          <a:prstGeom prst="bentConnector2">
            <a:avLst/>
          </a:prstGeom>
          <a:noFill/>
          <a:ln w="25400" cap="flat">
            <a:solidFill>
              <a:srgbClr val="000000"/>
            </a:solidFill>
            <a:prstDash val="sysDot"/>
            <a:miter lim="400000"/>
            <a:tailEnd type="triangle"/>
          </a:ln>
        </p:spPr>
        <p:style>
          <a:lnRef idx="0">
            <a:scrgbClr r="0" g="0" b="0"/>
          </a:lnRef>
          <a:fillRef idx="0">
            <a:scrgbClr r="0" g="0" b="0"/>
          </a:fillRef>
          <a:effectRef idx="0">
            <a:scrgbClr r="0" g="0" b="0"/>
          </a:effectRef>
          <a:fontRef idx="none"/>
        </p:style>
      </p:cxnSp>
      <p:sp>
        <p:nvSpPr>
          <p:cNvPr id="365" name="文本框 364">
            <a:extLst>
              <a:ext uri="{FF2B5EF4-FFF2-40B4-BE49-F238E27FC236}">
                <a16:creationId xmlns:a16="http://schemas.microsoft.com/office/drawing/2014/main" id="{70E1F9CA-1BA9-82C0-E138-BE17343B84B6}"/>
              </a:ext>
            </a:extLst>
          </p:cNvPr>
          <p:cNvSpPr txBox="1"/>
          <p:nvPr/>
        </p:nvSpPr>
        <p:spPr>
          <a:xfrm>
            <a:off x="9445513" y="3784157"/>
            <a:ext cx="956992"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000" dirty="0"/>
              <a:t>调用</a:t>
            </a:r>
            <a:r>
              <a:rPr lang="en-US" altLang="zh-CN" sz="1000" dirty="0"/>
              <a:t>k8s</a:t>
            </a:r>
            <a:r>
              <a:rPr lang="zh-CN" altLang="en-US" sz="1000" dirty="0"/>
              <a:t>接口，</a:t>
            </a:r>
            <a:endParaRPr lang="en-US" altLang="zh-CN" sz="1000" dirty="0"/>
          </a:p>
          <a:p>
            <a:pPr marL="0" marR="0" indent="0" algn="ctr" defTabSz="825500" rtl="0" fontAlgn="auto" latinLnBrk="0" hangingPunct="0">
              <a:lnSpc>
                <a:spcPct val="100000"/>
              </a:lnSpc>
              <a:spcBef>
                <a:spcPts val="0"/>
              </a:spcBef>
              <a:spcAft>
                <a:spcPts val="0"/>
              </a:spcAft>
              <a:buClrTx/>
              <a:buSzTx/>
              <a:buFontTx/>
              <a:buNone/>
            </a:pPr>
            <a:r>
              <a:rPr lang="zh-CN" altLang="en-US" sz="1000" dirty="0"/>
              <a:t>获取节点信息</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2" name="图片 1">
            <a:extLst>
              <a:ext uri="{FF2B5EF4-FFF2-40B4-BE49-F238E27FC236}">
                <a16:creationId xmlns:a16="http://schemas.microsoft.com/office/drawing/2014/main" id="{944D46EE-0275-8851-0C26-07E77FDB5CD2}"/>
              </a:ext>
            </a:extLst>
          </p:cNvPr>
          <p:cNvPicPr>
            <a:picLocks noChangeAspect="1"/>
          </p:cNvPicPr>
          <p:nvPr/>
        </p:nvPicPr>
        <p:blipFill>
          <a:blip r:embed="rId4"/>
          <a:stretch>
            <a:fillRect/>
          </a:stretch>
        </p:blipFill>
        <p:spPr>
          <a:xfrm>
            <a:off x="2171088" y="5645098"/>
            <a:ext cx="3047583" cy="1131300"/>
          </a:xfrm>
          <a:prstGeom prst="rect">
            <a:avLst/>
          </a:prstGeom>
        </p:spPr>
      </p:pic>
    </p:spTree>
    <p:extLst>
      <p:ext uri="{BB962C8B-B14F-4D97-AF65-F5344CB8AC3E}">
        <p14:creationId xmlns:p14="http://schemas.microsoft.com/office/powerpoint/2010/main" val="76459087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A982E99-70C3-F26B-40CE-C77359C692B1}"/>
              </a:ext>
            </a:extLst>
          </p:cNvPr>
          <p:cNvPicPr>
            <a:picLocks noChangeAspect="1"/>
          </p:cNvPicPr>
          <p:nvPr/>
        </p:nvPicPr>
        <p:blipFill>
          <a:blip r:embed="rId3"/>
          <a:stretch>
            <a:fillRect/>
          </a:stretch>
        </p:blipFill>
        <p:spPr>
          <a:xfrm>
            <a:off x="1045890" y="834455"/>
            <a:ext cx="5082549" cy="3423447"/>
          </a:xfrm>
          <a:prstGeom prst="rect">
            <a:avLst/>
          </a:prstGeom>
        </p:spPr>
      </p:pic>
      <p:sp>
        <p:nvSpPr>
          <p:cNvPr id="11" name="文本框 10">
            <a:extLst>
              <a:ext uri="{FF2B5EF4-FFF2-40B4-BE49-F238E27FC236}">
                <a16:creationId xmlns:a16="http://schemas.microsoft.com/office/drawing/2014/main" id="{5D337C5F-9AA5-05F7-9420-632B600DC689}"/>
              </a:ext>
            </a:extLst>
          </p:cNvPr>
          <p:cNvSpPr txBox="1"/>
          <p:nvPr/>
        </p:nvSpPr>
        <p:spPr>
          <a:xfrm rot="1200000">
            <a:off x="2429803" y="2179567"/>
            <a:ext cx="2109328" cy="379591"/>
          </a:xfrm>
          <a:custGeom>
            <a:avLst/>
            <a:gdLst>
              <a:gd name="connsiteX0" fmla="*/ 0 w 2109328"/>
              <a:gd name="connsiteY0" fmla="*/ 0 h 379591"/>
              <a:gd name="connsiteX1" fmla="*/ 506239 w 2109328"/>
              <a:gd name="connsiteY1" fmla="*/ 0 h 379591"/>
              <a:gd name="connsiteX2" fmla="*/ 970291 w 2109328"/>
              <a:gd name="connsiteY2" fmla="*/ 0 h 379591"/>
              <a:gd name="connsiteX3" fmla="*/ 1539809 w 2109328"/>
              <a:gd name="connsiteY3" fmla="*/ 0 h 379591"/>
              <a:gd name="connsiteX4" fmla="*/ 2109328 w 2109328"/>
              <a:gd name="connsiteY4" fmla="*/ 0 h 379591"/>
              <a:gd name="connsiteX5" fmla="*/ 2109328 w 2109328"/>
              <a:gd name="connsiteY5" fmla="*/ 379591 h 379591"/>
              <a:gd name="connsiteX6" fmla="*/ 1624183 w 2109328"/>
              <a:gd name="connsiteY6" fmla="*/ 379591 h 379591"/>
              <a:gd name="connsiteX7" fmla="*/ 1139037 w 2109328"/>
              <a:gd name="connsiteY7" fmla="*/ 379591 h 379591"/>
              <a:gd name="connsiteX8" fmla="*/ 569519 w 2109328"/>
              <a:gd name="connsiteY8" fmla="*/ 379591 h 379591"/>
              <a:gd name="connsiteX9" fmla="*/ 0 w 2109328"/>
              <a:gd name="connsiteY9" fmla="*/ 379591 h 379591"/>
              <a:gd name="connsiteX10" fmla="*/ 0 w 2109328"/>
              <a:gd name="connsiteY10" fmla="*/ 0 h 37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9328" h="379591" extrusionOk="0">
                <a:moveTo>
                  <a:pt x="0" y="0"/>
                </a:moveTo>
                <a:cubicBezTo>
                  <a:pt x="215662" y="-57428"/>
                  <a:pt x="395513" y="6455"/>
                  <a:pt x="506239" y="0"/>
                </a:cubicBezTo>
                <a:cubicBezTo>
                  <a:pt x="616965" y="-6455"/>
                  <a:pt x="872957" y="22928"/>
                  <a:pt x="970291" y="0"/>
                </a:cubicBezTo>
                <a:cubicBezTo>
                  <a:pt x="1067625" y="-22928"/>
                  <a:pt x="1267962" y="63623"/>
                  <a:pt x="1539809" y="0"/>
                </a:cubicBezTo>
                <a:cubicBezTo>
                  <a:pt x="1811656" y="-63623"/>
                  <a:pt x="1969576" y="28417"/>
                  <a:pt x="2109328" y="0"/>
                </a:cubicBezTo>
                <a:cubicBezTo>
                  <a:pt x="2135962" y="78965"/>
                  <a:pt x="2092309" y="276112"/>
                  <a:pt x="2109328" y="379591"/>
                </a:cubicBezTo>
                <a:cubicBezTo>
                  <a:pt x="1894220" y="414033"/>
                  <a:pt x="1733583" y="333136"/>
                  <a:pt x="1624183" y="379591"/>
                </a:cubicBezTo>
                <a:cubicBezTo>
                  <a:pt x="1514784" y="426046"/>
                  <a:pt x="1362848" y="361071"/>
                  <a:pt x="1139037" y="379591"/>
                </a:cubicBezTo>
                <a:cubicBezTo>
                  <a:pt x="915226" y="398111"/>
                  <a:pt x="722200" y="365030"/>
                  <a:pt x="569519" y="379591"/>
                </a:cubicBezTo>
                <a:cubicBezTo>
                  <a:pt x="416838" y="394152"/>
                  <a:pt x="248331" y="350736"/>
                  <a:pt x="0" y="379591"/>
                </a:cubicBezTo>
                <a:cubicBezTo>
                  <a:pt x="-6578" y="226434"/>
                  <a:pt x="33870" y="121355"/>
                  <a:pt x="0" y="0"/>
                </a:cubicBezTo>
                <a:close/>
              </a:path>
            </a:pathLst>
          </a:custGeom>
          <a:noFill/>
          <a:ln w="28575" cap="flat">
            <a:solidFill>
              <a:srgbClr val="C00000">
                <a:alpha val="72000"/>
              </a:srgbClr>
            </a:solidFill>
            <a:prstDash val="dashDot"/>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C00000"/>
                </a:solidFill>
                <a:effectLst/>
                <a:uFillTx/>
                <a:latin typeface="Helvetica Neue" panose="02000503000000020004"/>
                <a:ea typeface="Helvetica Neue" panose="02000503000000020004"/>
                <a:cs typeface="Helvetica Neue" panose="02000503000000020004"/>
                <a:sym typeface="Helvetica Neue" panose="02000503000000020004"/>
              </a:rPr>
              <a:t>导入平台容器集群</a:t>
            </a:r>
          </a:p>
        </p:txBody>
      </p:sp>
      <p:sp>
        <p:nvSpPr>
          <p:cNvPr id="6" name="灯片编号占位符 5"/>
          <p:cNvSpPr>
            <a:spLocks noGrp="1"/>
          </p:cNvSpPr>
          <p:nvPr>
            <p:ph type="sldNum" sz="quarter" idx="10"/>
          </p:nvPr>
        </p:nvSpPr>
        <p:spPr/>
        <p:txBody>
          <a:bodyPr/>
          <a:lstStyle/>
          <a:p>
            <a:fld id="{86CB4B4D-7CA3-9044-876B-883B54F8677D}" type="slidenum">
              <a:rPr lang="en-US" altLang="zh-CN" smtClean="0"/>
              <a:t>12</a:t>
            </a:fld>
            <a:endParaRPr lang="zh-CN" altLang="en-US" dirty="0"/>
          </a:p>
        </p:txBody>
      </p:sp>
      <p:sp>
        <p:nvSpPr>
          <p:cNvPr id="10" name="标题文本"/>
          <p:cNvSpPr txBox="1"/>
          <p:nvPr/>
        </p:nvSpPr>
        <p:spPr>
          <a:xfrm>
            <a:off x="836544" y="301069"/>
            <a:ext cx="6608987" cy="461665"/>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zh-CN" altLang="en-US" sz="3000" dirty="0">
                <a:solidFill>
                  <a:srgbClr val="0060FF"/>
                </a:solidFill>
                <a:ea typeface="腾讯体 W7" panose="020C08030202040F0204" charset="-122"/>
                <a:cs typeface="Helvetica"/>
              </a:rPr>
              <a:t>平台能力结果展示</a:t>
            </a: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pic>
        <p:nvPicPr>
          <p:cNvPr id="17" name="图片 16">
            <a:extLst>
              <a:ext uri="{FF2B5EF4-FFF2-40B4-BE49-F238E27FC236}">
                <a16:creationId xmlns:a16="http://schemas.microsoft.com/office/drawing/2014/main" id="{A208C2E5-EAD6-1547-9D53-C675CAA6EFDE}"/>
              </a:ext>
            </a:extLst>
          </p:cNvPr>
          <p:cNvPicPr>
            <a:picLocks noChangeAspect="1"/>
          </p:cNvPicPr>
          <p:nvPr/>
        </p:nvPicPr>
        <p:blipFill>
          <a:blip r:embed="rId4"/>
          <a:stretch>
            <a:fillRect/>
          </a:stretch>
        </p:blipFill>
        <p:spPr>
          <a:xfrm>
            <a:off x="6445874" y="834455"/>
            <a:ext cx="4813752" cy="3431701"/>
          </a:xfrm>
          <a:prstGeom prst="rect">
            <a:avLst/>
          </a:prstGeom>
        </p:spPr>
      </p:pic>
      <p:sp>
        <p:nvSpPr>
          <p:cNvPr id="16" name="文本框 15">
            <a:extLst>
              <a:ext uri="{FF2B5EF4-FFF2-40B4-BE49-F238E27FC236}">
                <a16:creationId xmlns:a16="http://schemas.microsoft.com/office/drawing/2014/main" id="{74C571F6-A43A-9C35-9029-053DF6530E77}"/>
              </a:ext>
            </a:extLst>
          </p:cNvPr>
          <p:cNvSpPr txBox="1"/>
          <p:nvPr/>
        </p:nvSpPr>
        <p:spPr>
          <a:xfrm rot="1200000">
            <a:off x="7331057" y="2349285"/>
            <a:ext cx="2442783" cy="379591"/>
          </a:xfrm>
          <a:custGeom>
            <a:avLst/>
            <a:gdLst>
              <a:gd name="connsiteX0" fmla="*/ 0 w 2442783"/>
              <a:gd name="connsiteY0" fmla="*/ 0 h 379591"/>
              <a:gd name="connsiteX1" fmla="*/ 464129 w 2442783"/>
              <a:gd name="connsiteY1" fmla="*/ 0 h 379591"/>
              <a:gd name="connsiteX2" fmla="*/ 879402 w 2442783"/>
              <a:gd name="connsiteY2" fmla="*/ 0 h 379591"/>
              <a:gd name="connsiteX3" fmla="*/ 1416814 w 2442783"/>
              <a:gd name="connsiteY3" fmla="*/ 0 h 379591"/>
              <a:gd name="connsiteX4" fmla="*/ 1880943 w 2442783"/>
              <a:gd name="connsiteY4" fmla="*/ 0 h 379591"/>
              <a:gd name="connsiteX5" fmla="*/ 2442783 w 2442783"/>
              <a:gd name="connsiteY5" fmla="*/ 0 h 379591"/>
              <a:gd name="connsiteX6" fmla="*/ 2442783 w 2442783"/>
              <a:gd name="connsiteY6" fmla="*/ 379591 h 379591"/>
              <a:gd name="connsiteX7" fmla="*/ 1954226 w 2442783"/>
              <a:gd name="connsiteY7" fmla="*/ 379591 h 379591"/>
              <a:gd name="connsiteX8" fmla="*/ 1416814 w 2442783"/>
              <a:gd name="connsiteY8" fmla="*/ 379591 h 379591"/>
              <a:gd name="connsiteX9" fmla="*/ 1001541 w 2442783"/>
              <a:gd name="connsiteY9" fmla="*/ 379591 h 379591"/>
              <a:gd name="connsiteX10" fmla="*/ 512984 w 2442783"/>
              <a:gd name="connsiteY10" fmla="*/ 379591 h 379591"/>
              <a:gd name="connsiteX11" fmla="*/ 0 w 2442783"/>
              <a:gd name="connsiteY11" fmla="*/ 379591 h 379591"/>
              <a:gd name="connsiteX12" fmla="*/ 0 w 2442783"/>
              <a:gd name="connsiteY12" fmla="*/ 0 h 37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2783" h="379591" extrusionOk="0">
                <a:moveTo>
                  <a:pt x="0" y="0"/>
                </a:moveTo>
                <a:cubicBezTo>
                  <a:pt x="114519" y="-12893"/>
                  <a:pt x="334283" y="6838"/>
                  <a:pt x="464129" y="0"/>
                </a:cubicBezTo>
                <a:cubicBezTo>
                  <a:pt x="593975" y="-6838"/>
                  <a:pt x="751442" y="17817"/>
                  <a:pt x="879402" y="0"/>
                </a:cubicBezTo>
                <a:cubicBezTo>
                  <a:pt x="1007362" y="-17817"/>
                  <a:pt x="1197156" y="42831"/>
                  <a:pt x="1416814" y="0"/>
                </a:cubicBezTo>
                <a:cubicBezTo>
                  <a:pt x="1636472" y="-42831"/>
                  <a:pt x="1770572" y="51976"/>
                  <a:pt x="1880943" y="0"/>
                </a:cubicBezTo>
                <a:cubicBezTo>
                  <a:pt x="1991314" y="-51976"/>
                  <a:pt x="2276756" y="40187"/>
                  <a:pt x="2442783" y="0"/>
                </a:cubicBezTo>
                <a:cubicBezTo>
                  <a:pt x="2445220" y="132190"/>
                  <a:pt x="2426470" y="199824"/>
                  <a:pt x="2442783" y="379591"/>
                </a:cubicBezTo>
                <a:cubicBezTo>
                  <a:pt x="2309312" y="435855"/>
                  <a:pt x="2148571" y="378340"/>
                  <a:pt x="1954226" y="379591"/>
                </a:cubicBezTo>
                <a:cubicBezTo>
                  <a:pt x="1759881" y="380842"/>
                  <a:pt x="1580115" y="365978"/>
                  <a:pt x="1416814" y="379591"/>
                </a:cubicBezTo>
                <a:cubicBezTo>
                  <a:pt x="1253513" y="393204"/>
                  <a:pt x="1151942" y="369089"/>
                  <a:pt x="1001541" y="379591"/>
                </a:cubicBezTo>
                <a:cubicBezTo>
                  <a:pt x="851140" y="390093"/>
                  <a:pt x="734056" y="334248"/>
                  <a:pt x="512984" y="379591"/>
                </a:cubicBezTo>
                <a:cubicBezTo>
                  <a:pt x="291912" y="424934"/>
                  <a:pt x="143422" y="318509"/>
                  <a:pt x="0" y="379591"/>
                </a:cubicBezTo>
                <a:cubicBezTo>
                  <a:pt x="-41215" y="268039"/>
                  <a:pt x="20487" y="102334"/>
                  <a:pt x="0" y="0"/>
                </a:cubicBezTo>
                <a:close/>
              </a:path>
            </a:pathLst>
          </a:custGeom>
          <a:noFill/>
          <a:ln w="28575" cap="flat">
            <a:solidFill>
              <a:srgbClr val="C00000">
                <a:alpha val="72000"/>
              </a:srgbClr>
            </a:solidFill>
            <a:prstDash val="dashDot"/>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C00000"/>
                </a:solidFill>
                <a:effectLst/>
                <a:uFillTx/>
                <a:latin typeface="Helvetica Neue" panose="02000503000000020004"/>
                <a:ea typeface="Helvetica Neue" panose="02000503000000020004"/>
                <a:cs typeface="Helvetica Neue" panose="02000503000000020004"/>
                <a:sym typeface="Helvetica Neue" panose="02000503000000020004"/>
              </a:rPr>
              <a:t>导入</a:t>
            </a:r>
            <a:r>
              <a:rPr lang="zh-CN" altLang="en-US" sz="1800" dirty="0">
                <a:solidFill>
                  <a:srgbClr val="C00000"/>
                </a:solidFill>
              </a:rPr>
              <a:t>原生</a:t>
            </a:r>
            <a:r>
              <a:rPr lang="en-US" altLang="zh-CN" sz="1800" dirty="0">
                <a:solidFill>
                  <a:srgbClr val="C00000"/>
                </a:solidFill>
              </a:rPr>
              <a:t>k8s</a:t>
            </a:r>
            <a:r>
              <a:rPr lang="zh-CN" altLang="en-US" sz="1800" dirty="0">
                <a:solidFill>
                  <a:srgbClr val="C00000"/>
                </a:solidFill>
              </a:rPr>
              <a:t>自建集群</a:t>
            </a:r>
            <a:endParaRPr kumimoji="0" lang="zh-CN" altLang="en-US" sz="1800" b="1" i="0" u="none" strike="noStrike" cap="none" spc="0" normalizeH="0" baseline="0" dirty="0">
              <a:ln>
                <a:noFill/>
              </a:ln>
              <a:solidFill>
                <a:srgbClr val="C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7" name="图片 6">
            <a:extLst>
              <a:ext uri="{FF2B5EF4-FFF2-40B4-BE49-F238E27FC236}">
                <a16:creationId xmlns:a16="http://schemas.microsoft.com/office/drawing/2014/main" id="{FA989735-9226-B7D0-BBF3-158CA530CA7D}"/>
              </a:ext>
            </a:extLst>
          </p:cNvPr>
          <p:cNvPicPr>
            <a:picLocks noChangeAspect="1"/>
          </p:cNvPicPr>
          <p:nvPr/>
        </p:nvPicPr>
        <p:blipFill>
          <a:blip r:embed="rId5"/>
          <a:stretch>
            <a:fillRect/>
          </a:stretch>
        </p:blipFill>
        <p:spPr>
          <a:xfrm>
            <a:off x="774957" y="4370176"/>
            <a:ext cx="3440430" cy="2186755"/>
          </a:xfrm>
          <a:prstGeom prst="rect">
            <a:avLst/>
          </a:prstGeom>
        </p:spPr>
      </p:pic>
      <p:sp>
        <p:nvSpPr>
          <p:cNvPr id="18" name="文本框 17">
            <a:extLst>
              <a:ext uri="{FF2B5EF4-FFF2-40B4-BE49-F238E27FC236}">
                <a16:creationId xmlns:a16="http://schemas.microsoft.com/office/drawing/2014/main" id="{3F44506F-63EA-A80F-78E6-13A3352490FF}"/>
              </a:ext>
            </a:extLst>
          </p:cNvPr>
          <p:cNvSpPr txBox="1"/>
          <p:nvPr/>
        </p:nvSpPr>
        <p:spPr>
          <a:xfrm rot="1200000">
            <a:off x="1787624" y="5413404"/>
            <a:ext cx="1415095" cy="379591"/>
          </a:xfrm>
          <a:custGeom>
            <a:avLst/>
            <a:gdLst>
              <a:gd name="connsiteX0" fmla="*/ 0 w 1415095"/>
              <a:gd name="connsiteY0" fmla="*/ 0 h 379591"/>
              <a:gd name="connsiteX1" fmla="*/ 457547 w 1415095"/>
              <a:gd name="connsiteY1" fmla="*/ 0 h 379591"/>
              <a:gd name="connsiteX2" fmla="*/ 886793 w 1415095"/>
              <a:gd name="connsiteY2" fmla="*/ 0 h 379591"/>
              <a:gd name="connsiteX3" fmla="*/ 1415095 w 1415095"/>
              <a:gd name="connsiteY3" fmla="*/ 0 h 379591"/>
              <a:gd name="connsiteX4" fmla="*/ 1415095 w 1415095"/>
              <a:gd name="connsiteY4" fmla="*/ 379591 h 379591"/>
              <a:gd name="connsiteX5" fmla="*/ 971699 w 1415095"/>
              <a:gd name="connsiteY5" fmla="*/ 379591 h 379591"/>
              <a:gd name="connsiteX6" fmla="*/ 471698 w 1415095"/>
              <a:gd name="connsiteY6" fmla="*/ 379591 h 379591"/>
              <a:gd name="connsiteX7" fmla="*/ 0 w 1415095"/>
              <a:gd name="connsiteY7" fmla="*/ 379591 h 379591"/>
              <a:gd name="connsiteX8" fmla="*/ 0 w 1415095"/>
              <a:gd name="connsiteY8" fmla="*/ 0 h 37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95" h="379591" extrusionOk="0">
                <a:moveTo>
                  <a:pt x="0" y="0"/>
                </a:moveTo>
                <a:cubicBezTo>
                  <a:pt x="100395" y="-14226"/>
                  <a:pt x="356522" y="51667"/>
                  <a:pt x="457547" y="0"/>
                </a:cubicBezTo>
                <a:cubicBezTo>
                  <a:pt x="558572" y="-51667"/>
                  <a:pt x="709284" y="950"/>
                  <a:pt x="886793" y="0"/>
                </a:cubicBezTo>
                <a:cubicBezTo>
                  <a:pt x="1064302" y="-950"/>
                  <a:pt x="1154471" y="28373"/>
                  <a:pt x="1415095" y="0"/>
                </a:cubicBezTo>
                <a:cubicBezTo>
                  <a:pt x="1429748" y="95191"/>
                  <a:pt x="1380303" y="296284"/>
                  <a:pt x="1415095" y="379591"/>
                </a:cubicBezTo>
                <a:cubicBezTo>
                  <a:pt x="1321180" y="430643"/>
                  <a:pt x="1137964" y="354526"/>
                  <a:pt x="971699" y="379591"/>
                </a:cubicBezTo>
                <a:cubicBezTo>
                  <a:pt x="805434" y="404656"/>
                  <a:pt x="709180" y="362820"/>
                  <a:pt x="471698" y="379591"/>
                </a:cubicBezTo>
                <a:cubicBezTo>
                  <a:pt x="234216" y="396362"/>
                  <a:pt x="174853" y="344080"/>
                  <a:pt x="0" y="379591"/>
                </a:cubicBezTo>
                <a:cubicBezTo>
                  <a:pt x="-41748" y="211691"/>
                  <a:pt x="37806" y="96757"/>
                  <a:pt x="0" y="0"/>
                </a:cubicBezTo>
                <a:close/>
              </a:path>
            </a:pathLst>
          </a:custGeom>
          <a:noFill/>
          <a:ln w="28575" cap="flat">
            <a:solidFill>
              <a:srgbClr val="C00000">
                <a:alpha val="72000"/>
              </a:srgbClr>
            </a:solidFill>
            <a:prstDash val="dashDot"/>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C00000"/>
                </a:solidFill>
                <a:effectLst/>
                <a:uFillTx/>
                <a:latin typeface="Helvetica Neue" panose="02000503000000020004"/>
                <a:ea typeface="Helvetica Neue" panose="02000503000000020004"/>
                <a:cs typeface="Helvetica Neue" panose="02000503000000020004"/>
                <a:sym typeface="Helvetica Neue" panose="02000503000000020004"/>
              </a:rPr>
              <a:t>部署应用</a:t>
            </a:r>
          </a:p>
        </p:txBody>
      </p:sp>
      <p:pic>
        <p:nvPicPr>
          <p:cNvPr id="2" name="图片 1">
            <a:extLst>
              <a:ext uri="{FF2B5EF4-FFF2-40B4-BE49-F238E27FC236}">
                <a16:creationId xmlns:a16="http://schemas.microsoft.com/office/drawing/2014/main" id="{E1E2125D-D1E4-2D66-E20B-FF3662477DDB}"/>
              </a:ext>
            </a:extLst>
          </p:cNvPr>
          <p:cNvPicPr>
            <a:picLocks noChangeAspect="1"/>
          </p:cNvPicPr>
          <p:nvPr/>
        </p:nvPicPr>
        <p:blipFill>
          <a:blip r:embed="rId6"/>
          <a:stretch>
            <a:fillRect/>
          </a:stretch>
        </p:blipFill>
        <p:spPr>
          <a:xfrm>
            <a:off x="4345135" y="4370176"/>
            <a:ext cx="7081471" cy="2234102"/>
          </a:xfrm>
          <a:prstGeom prst="rect">
            <a:avLst/>
          </a:prstGeom>
        </p:spPr>
      </p:pic>
      <p:sp>
        <p:nvSpPr>
          <p:cNvPr id="4" name="文本框 3">
            <a:extLst>
              <a:ext uri="{FF2B5EF4-FFF2-40B4-BE49-F238E27FC236}">
                <a16:creationId xmlns:a16="http://schemas.microsoft.com/office/drawing/2014/main" id="{14E3EFDF-FD21-7BBE-2500-50ADA834DDFA}"/>
              </a:ext>
            </a:extLst>
          </p:cNvPr>
          <p:cNvSpPr txBox="1"/>
          <p:nvPr/>
        </p:nvSpPr>
        <p:spPr>
          <a:xfrm rot="1200000">
            <a:off x="7362046" y="5413404"/>
            <a:ext cx="1415095" cy="379591"/>
          </a:xfrm>
          <a:custGeom>
            <a:avLst/>
            <a:gdLst>
              <a:gd name="connsiteX0" fmla="*/ 0 w 1415095"/>
              <a:gd name="connsiteY0" fmla="*/ 0 h 379591"/>
              <a:gd name="connsiteX1" fmla="*/ 457547 w 1415095"/>
              <a:gd name="connsiteY1" fmla="*/ 0 h 379591"/>
              <a:gd name="connsiteX2" fmla="*/ 886793 w 1415095"/>
              <a:gd name="connsiteY2" fmla="*/ 0 h 379591"/>
              <a:gd name="connsiteX3" fmla="*/ 1415095 w 1415095"/>
              <a:gd name="connsiteY3" fmla="*/ 0 h 379591"/>
              <a:gd name="connsiteX4" fmla="*/ 1415095 w 1415095"/>
              <a:gd name="connsiteY4" fmla="*/ 379591 h 379591"/>
              <a:gd name="connsiteX5" fmla="*/ 971699 w 1415095"/>
              <a:gd name="connsiteY5" fmla="*/ 379591 h 379591"/>
              <a:gd name="connsiteX6" fmla="*/ 471698 w 1415095"/>
              <a:gd name="connsiteY6" fmla="*/ 379591 h 379591"/>
              <a:gd name="connsiteX7" fmla="*/ 0 w 1415095"/>
              <a:gd name="connsiteY7" fmla="*/ 379591 h 379591"/>
              <a:gd name="connsiteX8" fmla="*/ 0 w 1415095"/>
              <a:gd name="connsiteY8" fmla="*/ 0 h 37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95" h="379591" extrusionOk="0">
                <a:moveTo>
                  <a:pt x="0" y="0"/>
                </a:moveTo>
                <a:cubicBezTo>
                  <a:pt x="100395" y="-14226"/>
                  <a:pt x="356522" y="51667"/>
                  <a:pt x="457547" y="0"/>
                </a:cubicBezTo>
                <a:cubicBezTo>
                  <a:pt x="558572" y="-51667"/>
                  <a:pt x="709284" y="950"/>
                  <a:pt x="886793" y="0"/>
                </a:cubicBezTo>
                <a:cubicBezTo>
                  <a:pt x="1064302" y="-950"/>
                  <a:pt x="1154471" y="28373"/>
                  <a:pt x="1415095" y="0"/>
                </a:cubicBezTo>
                <a:cubicBezTo>
                  <a:pt x="1429748" y="95191"/>
                  <a:pt x="1380303" y="296284"/>
                  <a:pt x="1415095" y="379591"/>
                </a:cubicBezTo>
                <a:cubicBezTo>
                  <a:pt x="1321180" y="430643"/>
                  <a:pt x="1137964" y="354526"/>
                  <a:pt x="971699" y="379591"/>
                </a:cubicBezTo>
                <a:cubicBezTo>
                  <a:pt x="805434" y="404656"/>
                  <a:pt x="709180" y="362820"/>
                  <a:pt x="471698" y="379591"/>
                </a:cubicBezTo>
                <a:cubicBezTo>
                  <a:pt x="234216" y="396362"/>
                  <a:pt x="174853" y="344080"/>
                  <a:pt x="0" y="379591"/>
                </a:cubicBezTo>
                <a:cubicBezTo>
                  <a:pt x="-41748" y="211691"/>
                  <a:pt x="37806" y="96757"/>
                  <a:pt x="0" y="0"/>
                </a:cubicBezTo>
                <a:close/>
              </a:path>
            </a:pathLst>
          </a:custGeom>
          <a:noFill/>
          <a:ln w="28575" cap="flat">
            <a:solidFill>
              <a:srgbClr val="C00000">
                <a:alpha val="72000"/>
              </a:srgbClr>
            </a:solidFill>
            <a:prstDash val="dashDot"/>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C00000"/>
                </a:solidFill>
                <a:effectLst/>
                <a:uFillTx/>
                <a:latin typeface="Helvetica Neue" panose="02000503000000020004"/>
                <a:ea typeface="Helvetica Neue" panose="02000503000000020004"/>
                <a:cs typeface="Helvetica Neue" panose="02000503000000020004"/>
                <a:sym typeface="Helvetica Neue" panose="02000503000000020004"/>
              </a:rPr>
              <a:t>部署</a:t>
            </a:r>
            <a:r>
              <a:rPr lang="zh-CN" altLang="en-US" sz="1800" dirty="0">
                <a:solidFill>
                  <a:srgbClr val="C00000"/>
                </a:solidFill>
              </a:rPr>
              <a:t>组列表</a:t>
            </a:r>
            <a:endParaRPr kumimoji="0" lang="zh-CN" altLang="en-US" sz="1800" b="1" i="0" u="none" strike="noStrike" cap="none" spc="0" normalizeH="0" baseline="0" dirty="0">
              <a:ln>
                <a:noFill/>
              </a:ln>
              <a:solidFill>
                <a:srgbClr val="C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extLst>
      <p:ext uri="{BB962C8B-B14F-4D97-AF65-F5344CB8AC3E}">
        <p14:creationId xmlns:p14="http://schemas.microsoft.com/office/powerpoint/2010/main" val="1562383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par>
                                <p:cTn id="39" presetID="2" presetClass="entr" presetSubtype="4" fill="hold" grpId="1"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8" grpId="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13</a:t>
            </a:fld>
            <a:endParaRPr lang="zh-CN" altLang="en-US" dirty="0"/>
          </a:p>
        </p:txBody>
      </p:sp>
      <p:sp>
        <p:nvSpPr>
          <p:cNvPr id="10" name="标题文本"/>
          <p:cNvSpPr txBox="1"/>
          <p:nvPr/>
        </p:nvSpPr>
        <p:spPr>
          <a:xfrm>
            <a:off x="836544" y="301069"/>
            <a:ext cx="7120783" cy="461665"/>
          </a:xfrm>
          <a:prstGeom prst="rect">
            <a:avLst/>
          </a:prstGeom>
          <a:ln w="12700">
            <a:miter lim="400000"/>
          </a:ln>
        </p:spPr>
        <p:txBody>
          <a:bodyPr wrap="square"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en-US" altLang="zh-CN" sz="3000" dirty="0">
                <a:solidFill>
                  <a:srgbClr val="0060FF"/>
                </a:solidFill>
                <a:ea typeface="腾讯体 W7" panose="020C08030202040F0204" charset="-122"/>
                <a:cs typeface="Helvetica"/>
              </a:rPr>
              <a:t>TCS230-TSF1.29.8</a:t>
            </a:r>
            <a:r>
              <a:rPr lang="zh-CN" altLang="en-US" sz="3000" dirty="0">
                <a:solidFill>
                  <a:srgbClr val="0060FF"/>
                </a:solidFill>
                <a:ea typeface="腾讯体 W7" panose="020C08030202040F0204" charset="-122"/>
                <a:cs typeface="Helvetica"/>
              </a:rPr>
              <a:t>开发运维支撑</a:t>
            </a:r>
            <a:r>
              <a:rPr lang="en-US" altLang="zh-CN" sz="2000" dirty="0">
                <a:solidFill>
                  <a:srgbClr val="0060FF"/>
                </a:solidFill>
                <a:ea typeface="腾讯体 W7" panose="020C08030202040F0204" charset="-122"/>
                <a:cs typeface="Helvetica"/>
              </a:rPr>
              <a:t>-</a:t>
            </a:r>
            <a:r>
              <a:rPr lang="zh-CN" altLang="en-US" sz="2000" dirty="0">
                <a:solidFill>
                  <a:srgbClr val="0060FF"/>
                </a:solidFill>
                <a:ea typeface="腾讯体 W7" panose="020C08030202040F0204" charset="-122"/>
                <a:cs typeface="Helvetica"/>
              </a:rPr>
              <a:t>从挑战开始</a:t>
            </a: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pic>
        <p:nvPicPr>
          <p:cNvPr id="3" name="图形 2" descr="拳击手套 纯色填充">
            <a:extLst>
              <a:ext uri="{FF2B5EF4-FFF2-40B4-BE49-F238E27FC236}">
                <a16:creationId xmlns:a16="http://schemas.microsoft.com/office/drawing/2014/main" id="{C3405FF0-9A14-3589-5B0A-76E4EE6DCA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5852" y="2616105"/>
            <a:ext cx="2189174" cy="2189174"/>
          </a:xfrm>
          <a:prstGeom prst="rect">
            <a:avLst/>
          </a:prstGeom>
        </p:spPr>
      </p:pic>
      <p:sp>
        <p:nvSpPr>
          <p:cNvPr id="18" name="矩形 17">
            <a:extLst>
              <a:ext uri="{FF2B5EF4-FFF2-40B4-BE49-F238E27FC236}">
                <a16:creationId xmlns:a16="http://schemas.microsoft.com/office/drawing/2014/main" id="{F02C95D4-808F-216B-82FB-283976421F1D}"/>
              </a:ext>
            </a:extLst>
          </p:cNvPr>
          <p:cNvSpPr/>
          <p:nvPr/>
        </p:nvSpPr>
        <p:spPr>
          <a:xfrm>
            <a:off x="2416844" y="2112895"/>
            <a:ext cx="1252716" cy="474337"/>
          </a:xfrm>
          <a:prstGeom prst="rect">
            <a:avLst/>
          </a:prstGeom>
          <a:solidFill>
            <a:srgbClr val="FFC000"/>
          </a:solidFill>
          <a:ln w="12700">
            <a:solidFill>
              <a:schemeClr val="accent5"/>
            </a:solidFill>
            <a:miter lim="400000"/>
          </a:ln>
        </p:spPr>
        <p:txBody>
          <a:bodyPr lIns="50800" tIns="50800" rIns="50800" bIns="50800" rtlCol="0" anchor="ctr"/>
          <a:lstStyle/>
          <a:p>
            <a:r>
              <a:rPr kumimoji="1" lang="zh-CN" altLang="en-US" sz="2000" b="0" dirty="0">
                <a:ln w="0"/>
                <a:solidFill>
                  <a:schemeClr val="tx1"/>
                </a:solidFill>
                <a:effectLst>
                  <a:outerShdw blurRad="38100" dist="19050" dir="2700000" algn="tl" rotWithShape="0">
                    <a:schemeClr val="dk1">
                      <a:alpha val="40000"/>
                    </a:schemeClr>
                  </a:outerShdw>
                </a:effectLst>
                <a:latin typeface="Helvetica Neue Medium" panose="02000503000000020004"/>
                <a:ea typeface="Helvetica Neue Medium" panose="02000503000000020004"/>
                <a:cs typeface="Helvetica Neue Medium" panose="02000503000000020004"/>
                <a:sym typeface="Helvetica Neue Medium" panose="02000503000000020004"/>
              </a:rPr>
              <a:t>时间紧</a:t>
            </a:r>
          </a:p>
        </p:txBody>
      </p:sp>
      <p:cxnSp>
        <p:nvCxnSpPr>
          <p:cNvPr id="20" name="曲线连接符 19">
            <a:extLst>
              <a:ext uri="{FF2B5EF4-FFF2-40B4-BE49-F238E27FC236}">
                <a16:creationId xmlns:a16="http://schemas.microsoft.com/office/drawing/2014/main" id="{E297DB67-FE7A-DD2B-F8B9-7002691CC56D}"/>
              </a:ext>
            </a:extLst>
          </p:cNvPr>
          <p:cNvCxnSpPr>
            <a:cxnSpLocks/>
            <a:endCxn id="18" idx="3"/>
          </p:cNvCxnSpPr>
          <p:nvPr/>
        </p:nvCxnSpPr>
        <p:spPr>
          <a:xfrm rot="10800000">
            <a:off x="3669561" y="2350065"/>
            <a:ext cx="1380919" cy="932973"/>
          </a:xfrm>
          <a:prstGeom prst="curved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22" name="矩形 21">
            <a:extLst>
              <a:ext uri="{FF2B5EF4-FFF2-40B4-BE49-F238E27FC236}">
                <a16:creationId xmlns:a16="http://schemas.microsoft.com/office/drawing/2014/main" id="{B6DA1E97-CA1A-6F8B-6A24-793D49644EDA}"/>
              </a:ext>
            </a:extLst>
          </p:cNvPr>
          <p:cNvSpPr/>
          <p:nvPr/>
        </p:nvSpPr>
        <p:spPr>
          <a:xfrm>
            <a:off x="2339929" y="3689358"/>
            <a:ext cx="1141332" cy="461666"/>
          </a:xfrm>
          <a:prstGeom prst="rect">
            <a:avLst/>
          </a:prstGeom>
          <a:solidFill>
            <a:srgbClr val="FFC000"/>
          </a:solidFill>
          <a:ln w="12700">
            <a:solidFill>
              <a:schemeClr val="accent5"/>
            </a:solidFill>
            <a:miter lim="400000"/>
          </a:ln>
        </p:spPr>
        <p:txBody>
          <a:bodyPr lIns="50800" tIns="50800" rIns="50800" bIns="50800" rtlCol="0" anchor="ctr"/>
          <a:lstStyle/>
          <a:p>
            <a:r>
              <a:rPr kumimoji="1" lang="zh-CN" altLang="en-US" sz="2000" b="0" dirty="0">
                <a:ln w="0"/>
                <a:solidFill>
                  <a:schemeClr val="tx1"/>
                </a:solidFill>
                <a:effectLst>
                  <a:outerShdw blurRad="38100" dist="19050" dir="2700000" algn="tl" rotWithShape="0">
                    <a:schemeClr val="dk1">
                      <a:alpha val="40000"/>
                    </a:schemeClr>
                  </a:outerShdw>
                </a:effectLst>
                <a:latin typeface="Helvetica Neue Medium" panose="02000503000000020004"/>
                <a:ea typeface="Helvetica Neue Medium" panose="02000503000000020004"/>
                <a:cs typeface="Helvetica Neue Medium" panose="02000503000000020004"/>
                <a:sym typeface="Helvetica Neue Medium" panose="02000503000000020004"/>
              </a:rPr>
              <a:t>任务重</a:t>
            </a:r>
          </a:p>
        </p:txBody>
      </p:sp>
      <p:cxnSp>
        <p:nvCxnSpPr>
          <p:cNvPr id="23" name="曲线连接符 22">
            <a:extLst>
              <a:ext uri="{FF2B5EF4-FFF2-40B4-BE49-F238E27FC236}">
                <a16:creationId xmlns:a16="http://schemas.microsoft.com/office/drawing/2014/main" id="{DB7A850D-AFBA-832E-FA30-9F78668C9F45}"/>
              </a:ext>
            </a:extLst>
          </p:cNvPr>
          <p:cNvCxnSpPr>
            <a:cxnSpLocks/>
            <a:endCxn id="57" idx="3"/>
          </p:cNvCxnSpPr>
          <p:nvPr/>
        </p:nvCxnSpPr>
        <p:spPr>
          <a:xfrm rot="10800000" flipV="1">
            <a:off x="4239411" y="4456733"/>
            <a:ext cx="1063533" cy="948898"/>
          </a:xfrm>
          <a:prstGeom prst="curved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2" name="矩形 31">
            <a:extLst>
              <a:ext uri="{FF2B5EF4-FFF2-40B4-BE49-F238E27FC236}">
                <a16:creationId xmlns:a16="http://schemas.microsoft.com/office/drawing/2014/main" id="{82AF3C16-92FB-6822-A70C-EB90B6B34496}"/>
              </a:ext>
            </a:extLst>
          </p:cNvPr>
          <p:cNvSpPr/>
          <p:nvPr/>
        </p:nvSpPr>
        <p:spPr>
          <a:xfrm>
            <a:off x="5436329" y="5835011"/>
            <a:ext cx="1190154" cy="437829"/>
          </a:xfrm>
          <a:prstGeom prst="rect">
            <a:avLst/>
          </a:prstGeom>
          <a:solidFill>
            <a:srgbClr val="FFC000"/>
          </a:solidFill>
          <a:ln w="12700">
            <a:solidFill>
              <a:schemeClr val="accent5"/>
            </a:solidFill>
            <a:miter lim="400000"/>
          </a:ln>
        </p:spPr>
        <p:txBody>
          <a:bodyPr lIns="50800" tIns="50800" rIns="50800" bIns="50800" rtlCol="0" anchor="ctr"/>
          <a:lstStyle/>
          <a:p>
            <a:r>
              <a:rPr kumimoji="1" lang="zh-CN" altLang="en-US" sz="2000" b="0" dirty="0">
                <a:ln w="0"/>
                <a:solidFill>
                  <a:schemeClr val="tx1"/>
                </a:solidFill>
                <a:effectLst>
                  <a:outerShdw blurRad="38100" dist="19050" dir="2700000" algn="tl" rotWithShape="0">
                    <a:schemeClr val="dk1">
                      <a:alpha val="40000"/>
                    </a:schemeClr>
                  </a:outerShdw>
                </a:effectLst>
                <a:latin typeface="Helvetica Neue Medium" panose="02000503000000020004"/>
                <a:ea typeface="Helvetica Neue Medium" panose="02000503000000020004"/>
                <a:cs typeface="Helvetica Neue Medium" panose="02000503000000020004"/>
                <a:sym typeface="Helvetica Neue Medium" panose="02000503000000020004"/>
              </a:rPr>
              <a:t>流程复杂</a:t>
            </a:r>
          </a:p>
        </p:txBody>
      </p:sp>
      <p:sp>
        <p:nvSpPr>
          <p:cNvPr id="33" name="矩形 32">
            <a:extLst>
              <a:ext uri="{FF2B5EF4-FFF2-40B4-BE49-F238E27FC236}">
                <a16:creationId xmlns:a16="http://schemas.microsoft.com/office/drawing/2014/main" id="{7708566C-5CC0-ADB5-68E7-CBD13AA318D4}"/>
              </a:ext>
            </a:extLst>
          </p:cNvPr>
          <p:cNvSpPr/>
          <p:nvPr/>
        </p:nvSpPr>
        <p:spPr>
          <a:xfrm>
            <a:off x="7694536" y="4871209"/>
            <a:ext cx="1377576" cy="467756"/>
          </a:xfrm>
          <a:prstGeom prst="rect">
            <a:avLst/>
          </a:prstGeom>
          <a:solidFill>
            <a:srgbClr val="FFC000"/>
          </a:solidFill>
          <a:ln w="12700">
            <a:solidFill>
              <a:schemeClr val="accent5"/>
            </a:solidFill>
            <a:miter lim="400000"/>
          </a:ln>
        </p:spPr>
        <p:txBody>
          <a:bodyPr lIns="50800" tIns="50800" rIns="50800" bIns="50800" rtlCol="0" anchor="ctr"/>
          <a:lstStyle/>
          <a:p>
            <a:r>
              <a:rPr kumimoji="1" lang="zh-CN" altLang="en-US" sz="2000" b="0" dirty="0">
                <a:ln w="0"/>
                <a:solidFill>
                  <a:schemeClr val="tx1"/>
                </a:solidFill>
                <a:effectLst>
                  <a:outerShdw blurRad="38100" dist="19050" dir="2700000" algn="tl" rotWithShape="0">
                    <a:schemeClr val="dk1">
                      <a:alpha val="40000"/>
                    </a:schemeClr>
                  </a:outerShdw>
                </a:effectLst>
                <a:latin typeface="Helvetica Neue Medium" panose="02000503000000020004"/>
                <a:ea typeface="Helvetica Neue Medium" panose="02000503000000020004"/>
                <a:cs typeface="Helvetica Neue Medium" panose="02000503000000020004"/>
                <a:sym typeface="Helvetica Neue Medium" panose="02000503000000020004"/>
              </a:rPr>
              <a:t>环境不稳定</a:t>
            </a:r>
          </a:p>
        </p:txBody>
      </p:sp>
      <p:sp>
        <p:nvSpPr>
          <p:cNvPr id="36" name="文本框 35">
            <a:extLst>
              <a:ext uri="{FF2B5EF4-FFF2-40B4-BE49-F238E27FC236}">
                <a16:creationId xmlns:a16="http://schemas.microsoft.com/office/drawing/2014/main" id="{DD4CF238-951D-D961-D194-DF0701F1D6F4}"/>
              </a:ext>
            </a:extLst>
          </p:cNvPr>
          <p:cNvSpPr txBox="1"/>
          <p:nvPr/>
        </p:nvSpPr>
        <p:spPr>
          <a:xfrm>
            <a:off x="2617587" y="1852861"/>
            <a:ext cx="743793" cy="256480"/>
          </a:xfrm>
          <a:prstGeom prst="rect">
            <a:avLst/>
          </a:prstGeom>
          <a:solidFill>
            <a:srgbClr val="FF000A"/>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一个月完成</a:t>
            </a:r>
          </a:p>
        </p:txBody>
      </p:sp>
      <p:sp>
        <p:nvSpPr>
          <p:cNvPr id="37" name="文本框 36">
            <a:extLst>
              <a:ext uri="{FF2B5EF4-FFF2-40B4-BE49-F238E27FC236}">
                <a16:creationId xmlns:a16="http://schemas.microsoft.com/office/drawing/2014/main" id="{3C352562-9D57-2344-DB7B-844F0B87B3EE}"/>
              </a:ext>
            </a:extLst>
          </p:cNvPr>
          <p:cNvSpPr txBox="1"/>
          <p:nvPr/>
        </p:nvSpPr>
        <p:spPr>
          <a:xfrm>
            <a:off x="2237334" y="3429273"/>
            <a:ext cx="1346522" cy="256480"/>
          </a:xfrm>
          <a:prstGeom prst="rect">
            <a:avLst/>
          </a:prstGeom>
          <a:solidFill>
            <a:srgbClr val="FF0000"/>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000" dirty="0"/>
              <a:t>一共涉及</a:t>
            </a:r>
            <a:r>
              <a:rPr lang="en-US" altLang="zh-CN" sz="1000" dirty="0"/>
              <a:t>30+</a:t>
            </a:r>
            <a:r>
              <a:rPr lang="zh-CN" altLang="en-US" sz="1000" dirty="0"/>
              <a:t>组件改动</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38" name="矩形 37">
            <a:extLst>
              <a:ext uri="{FF2B5EF4-FFF2-40B4-BE49-F238E27FC236}">
                <a16:creationId xmlns:a16="http://schemas.microsoft.com/office/drawing/2014/main" id="{D1DDF5BD-1BC7-277A-7005-E2480D076834}"/>
              </a:ext>
            </a:extLst>
          </p:cNvPr>
          <p:cNvSpPr/>
          <p:nvPr/>
        </p:nvSpPr>
        <p:spPr>
          <a:xfrm>
            <a:off x="10080524" y="3212700"/>
            <a:ext cx="1571322" cy="658412"/>
          </a:xfrm>
          <a:prstGeom prst="rect">
            <a:avLst/>
          </a:prstGeom>
          <a:solidFill>
            <a:schemeClr val="accent3"/>
          </a:solidFill>
          <a:ln w="12700">
            <a:solidFill>
              <a:schemeClr val="accent5"/>
            </a:solidFill>
            <a:miter lim="400000"/>
          </a:ln>
        </p:spPr>
        <p:txBody>
          <a:bodyPr lIns="50800" tIns="50800" rIns="50800" bIns="50800" rtlCol="0" anchor="ctr"/>
          <a:lstStyle/>
          <a:p>
            <a:r>
              <a:rPr kumimoji="1" lang="zh-CN" altLang="en-US" sz="2800" b="0" dirty="0">
                <a:ln w="0"/>
                <a:solidFill>
                  <a:schemeClr val="tx1"/>
                </a:solidFill>
                <a:effectLst>
                  <a:outerShdw blurRad="38100" dist="19050" dir="2700000" algn="tl" rotWithShape="0">
                    <a:schemeClr val="dk1">
                      <a:alpha val="40000"/>
                    </a:schemeClr>
                  </a:outerShdw>
                </a:effectLst>
                <a:latin typeface="Helvetica Neue Medium" panose="02000503000000020004"/>
                <a:ea typeface="Helvetica Neue Medium" panose="02000503000000020004"/>
                <a:cs typeface="Helvetica Neue Medium" panose="02000503000000020004"/>
                <a:sym typeface="Helvetica Neue Medium" panose="02000503000000020004"/>
              </a:rPr>
              <a:t>按时交付</a:t>
            </a:r>
          </a:p>
        </p:txBody>
      </p:sp>
      <p:sp>
        <p:nvSpPr>
          <p:cNvPr id="39" name="文本框 38">
            <a:extLst>
              <a:ext uri="{FF2B5EF4-FFF2-40B4-BE49-F238E27FC236}">
                <a16:creationId xmlns:a16="http://schemas.microsoft.com/office/drawing/2014/main" id="{A603AE98-00CA-4FB2-C5E9-3954E6937147}"/>
              </a:ext>
            </a:extLst>
          </p:cNvPr>
          <p:cNvSpPr txBox="1"/>
          <p:nvPr/>
        </p:nvSpPr>
        <p:spPr>
          <a:xfrm>
            <a:off x="4648512" y="5572654"/>
            <a:ext cx="2667397" cy="256480"/>
          </a:xfrm>
          <a:prstGeom prst="rect">
            <a:avLst/>
          </a:prstGeom>
          <a:solidFill>
            <a:srgbClr val="FF000A"/>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000" dirty="0"/>
              <a:t>建单</a:t>
            </a: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、评估、开发、测试、出包、交付、运维</a:t>
            </a:r>
          </a:p>
        </p:txBody>
      </p:sp>
      <p:sp>
        <p:nvSpPr>
          <p:cNvPr id="40" name="右箭头 39">
            <a:extLst>
              <a:ext uri="{FF2B5EF4-FFF2-40B4-BE49-F238E27FC236}">
                <a16:creationId xmlns:a16="http://schemas.microsoft.com/office/drawing/2014/main" id="{EC980968-D1BF-3B3F-160E-9BB55302386F}"/>
              </a:ext>
            </a:extLst>
          </p:cNvPr>
          <p:cNvSpPr/>
          <p:nvPr/>
        </p:nvSpPr>
        <p:spPr>
          <a:xfrm>
            <a:off x="9493389" y="3326290"/>
            <a:ext cx="360270" cy="544822"/>
          </a:xfrm>
          <a:prstGeom prst="rightArrow">
            <a:avLst/>
          </a:prstGeom>
          <a:solidFill>
            <a:schemeClr val="accent1"/>
          </a:solidFill>
          <a:ln w="12700">
            <a:miter lim="400000"/>
          </a:ln>
        </p:spPr>
        <p:txBody>
          <a:bodyPr lIns="50800" tIns="50800" rIns="50800" bIns="50800" rtlCol="0" anchor="ctr"/>
          <a:lstStyle/>
          <a:p>
            <a:pPr algn="l"/>
            <a:endParaRPr kumimoji="1" lang="zh-CN" altLang="en-US" sz="3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41" name="曲线连接符 40">
            <a:extLst>
              <a:ext uri="{FF2B5EF4-FFF2-40B4-BE49-F238E27FC236}">
                <a16:creationId xmlns:a16="http://schemas.microsoft.com/office/drawing/2014/main" id="{55E6FAA4-BC2D-ECDA-C6A0-B03238532071}"/>
              </a:ext>
            </a:extLst>
          </p:cNvPr>
          <p:cNvCxnSpPr>
            <a:cxnSpLocks/>
          </p:cNvCxnSpPr>
          <p:nvPr/>
        </p:nvCxnSpPr>
        <p:spPr>
          <a:xfrm rot="16200000" flipH="1">
            <a:off x="5547470" y="5086636"/>
            <a:ext cx="781923" cy="86721"/>
          </a:xfrm>
          <a:prstGeom prst="curved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6" name="曲线连接符 45">
            <a:extLst>
              <a:ext uri="{FF2B5EF4-FFF2-40B4-BE49-F238E27FC236}">
                <a16:creationId xmlns:a16="http://schemas.microsoft.com/office/drawing/2014/main" id="{BC78C942-5AC4-F3BF-A920-5063F0A62D54}"/>
              </a:ext>
            </a:extLst>
          </p:cNvPr>
          <p:cNvCxnSpPr>
            <a:cxnSpLocks/>
            <a:endCxn id="33" idx="1"/>
          </p:cNvCxnSpPr>
          <p:nvPr/>
        </p:nvCxnSpPr>
        <p:spPr>
          <a:xfrm>
            <a:off x="6557879" y="4115910"/>
            <a:ext cx="1136657" cy="989177"/>
          </a:xfrm>
          <a:prstGeom prst="curved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50" name="矩形 49">
            <a:extLst>
              <a:ext uri="{FF2B5EF4-FFF2-40B4-BE49-F238E27FC236}">
                <a16:creationId xmlns:a16="http://schemas.microsoft.com/office/drawing/2014/main" id="{CDC63034-CE28-427E-1C42-FEA432219078}"/>
              </a:ext>
            </a:extLst>
          </p:cNvPr>
          <p:cNvSpPr/>
          <p:nvPr/>
        </p:nvSpPr>
        <p:spPr>
          <a:xfrm>
            <a:off x="7724594" y="2032945"/>
            <a:ext cx="1397621" cy="467756"/>
          </a:xfrm>
          <a:prstGeom prst="rect">
            <a:avLst/>
          </a:prstGeom>
          <a:solidFill>
            <a:srgbClr val="FFC000"/>
          </a:solidFill>
          <a:ln w="12700">
            <a:solidFill>
              <a:schemeClr val="accent5"/>
            </a:solidFill>
            <a:miter lim="400000"/>
          </a:ln>
        </p:spPr>
        <p:txBody>
          <a:bodyPr lIns="50800" tIns="50800" rIns="50800" bIns="50800" rtlCol="0" anchor="ctr"/>
          <a:lstStyle/>
          <a:p>
            <a:r>
              <a:rPr kumimoji="1" lang="zh-CN" altLang="en-US" sz="2000" b="0" dirty="0">
                <a:ln w="0"/>
                <a:solidFill>
                  <a:schemeClr val="tx1"/>
                </a:solidFill>
                <a:effectLst>
                  <a:outerShdw blurRad="38100" dist="19050" dir="2700000" algn="tl" rotWithShape="0">
                    <a:schemeClr val="dk1">
                      <a:alpha val="40000"/>
                    </a:schemeClr>
                  </a:outerShdw>
                </a:effectLst>
                <a:latin typeface="Helvetica Neue Medium" panose="02000503000000020004"/>
                <a:ea typeface="Helvetica Neue Medium" panose="02000503000000020004"/>
                <a:cs typeface="Helvetica Neue Medium" panose="02000503000000020004"/>
                <a:sym typeface="Helvetica Neue Medium" panose="02000503000000020004"/>
              </a:rPr>
              <a:t>多架构适配</a:t>
            </a:r>
          </a:p>
        </p:txBody>
      </p:sp>
      <p:cxnSp>
        <p:nvCxnSpPr>
          <p:cNvPr id="51" name="曲线连接符 50">
            <a:extLst>
              <a:ext uri="{FF2B5EF4-FFF2-40B4-BE49-F238E27FC236}">
                <a16:creationId xmlns:a16="http://schemas.microsoft.com/office/drawing/2014/main" id="{6E3DC7BA-6D6A-115A-FCA6-3372516FBCB9}"/>
              </a:ext>
            </a:extLst>
          </p:cNvPr>
          <p:cNvCxnSpPr>
            <a:cxnSpLocks/>
            <a:endCxn id="50" idx="1"/>
          </p:cNvCxnSpPr>
          <p:nvPr/>
        </p:nvCxnSpPr>
        <p:spPr>
          <a:xfrm flipV="1">
            <a:off x="6596414" y="2266823"/>
            <a:ext cx="1128180" cy="923583"/>
          </a:xfrm>
          <a:prstGeom prst="curved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55" name="文本框 54">
            <a:extLst>
              <a:ext uri="{FF2B5EF4-FFF2-40B4-BE49-F238E27FC236}">
                <a16:creationId xmlns:a16="http://schemas.microsoft.com/office/drawing/2014/main" id="{5CB16368-4B44-6B87-9F9E-EAAD8D55907E}"/>
              </a:ext>
            </a:extLst>
          </p:cNvPr>
          <p:cNvSpPr txBox="1"/>
          <p:nvPr/>
        </p:nvSpPr>
        <p:spPr>
          <a:xfrm>
            <a:off x="7957327" y="1776465"/>
            <a:ext cx="912109" cy="256480"/>
          </a:xfrm>
          <a:prstGeom prst="rect">
            <a:avLst/>
          </a:prstGeom>
          <a:solidFill>
            <a:srgbClr val="FF000A"/>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1000" dirty="0"/>
              <a:t>x</a:t>
            </a:r>
            <a:r>
              <a:rPr kumimoji="0" lang="en-US"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86</a:t>
            </a: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US"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arm</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57" name="矩形 56">
            <a:extLst>
              <a:ext uri="{FF2B5EF4-FFF2-40B4-BE49-F238E27FC236}">
                <a16:creationId xmlns:a16="http://schemas.microsoft.com/office/drawing/2014/main" id="{67D54B53-EED8-4031-6FE2-AF605CE70C28}"/>
              </a:ext>
            </a:extLst>
          </p:cNvPr>
          <p:cNvSpPr/>
          <p:nvPr/>
        </p:nvSpPr>
        <p:spPr>
          <a:xfrm>
            <a:off x="3014795" y="5173512"/>
            <a:ext cx="1224615" cy="464238"/>
          </a:xfrm>
          <a:prstGeom prst="rect">
            <a:avLst/>
          </a:prstGeom>
          <a:solidFill>
            <a:srgbClr val="FFC000"/>
          </a:solidFill>
          <a:ln w="12700">
            <a:solidFill>
              <a:schemeClr val="accent5"/>
            </a:solidFill>
            <a:miter lim="400000"/>
          </a:ln>
        </p:spPr>
        <p:txBody>
          <a:bodyPr lIns="50800" tIns="50800" rIns="50800" bIns="50800" rtlCol="0" anchor="ctr"/>
          <a:lstStyle/>
          <a:p>
            <a:r>
              <a:rPr kumimoji="1" lang="zh-CN" altLang="en-US" sz="2000" b="0" dirty="0">
                <a:ln w="0"/>
                <a:solidFill>
                  <a:schemeClr val="tx1"/>
                </a:solidFill>
                <a:effectLst>
                  <a:outerShdw blurRad="38100" dist="19050" dir="2700000" algn="tl" rotWithShape="0">
                    <a:schemeClr val="dk1">
                      <a:alpha val="40000"/>
                    </a:schemeClr>
                  </a:outerShdw>
                </a:effectLst>
                <a:latin typeface="Helvetica Neue Medium" panose="02000503000000020004"/>
                <a:ea typeface="Helvetica Neue Medium" panose="02000503000000020004"/>
                <a:cs typeface="Helvetica Neue Medium" panose="02000503000000020004"/>
                <a:sym typeface="Helvetica Neue Medium" panose="02000503000000020004"/>
              </a:rPr>
              <a:t>缺乏人力</a:t>
            </a:r>
          </a:p>
        </p:txBody>
      </p:sp>
      <p:cxnSp>
        <p:nvCxnSpPr>
          <p:cNvPr id="62" name="曲线连接符 61">
            <a:extLst>
              <a:ext uri="{FF2B5EF4-FFF2-40B4-BE49-F238E27FC236}">
                <a16:creationId xmlns:a16="http://schemas.microsoft.com/office/drawing/2014/main" id="{5D0D1B47-3534-6BD2-1698-CC956AD2BB62}"/>
              </a:ext>
            </a:extLst>
          </p:cNvPr>
          <p:cNvCxnSpPr>
            <a:cxnSpLocks/>
            <a:endCxn id="22" idx="3"/>
          </p:cNvCxnSpPr>
          <p:nvPr/>
        </p:nvCxnSpPr>
        <p:spPr>
          <a:xfrm rot="10800000" flipV="1">
            <a:off x="3481261" y="3689329"/>
            <a:ext cx="1610894" cy="230862"/>
          </a:xfrm>
          <a:prstGeom prst="curved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64" name="文本框 63">
            <a:extLst>
              <a:ext uri="{FF2B5EF4-FFF2-40B4-BE49-F238E27FC236}">
                <a16:creationId xmlns:a16="http://schemas.microsoft.com/office/drawing/2014/main" id="{B26D062E-C344-A5D8-5C73-2C691C93ECC4}"/>
              </a:ext>
            </a:extLst>
          </p:cNvPr>
          <p:cNvSpPr txBox="1"/>
          <p:nvPr/>
        </p:nvSpPr>
        <p:spPr>
          <a:xfrm>
            <a:off x="2487613" y="5277044"/>
            <a:ext cx="488916"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3</a:t>
            </a:r>
            <a:r>
              <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人</a:t>
            </a:r>
            <a:r>
              <a:rPr kumimoji="0" lang="en-US" altLang="zh-CN"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68" name="文本框 67">
            <a:extLst>
              <a:ext uri="{FF2B5EF4-FFF2-40B4-BE49-F238E27FC236}">
                <a16:creationId xmlns:a16="http://schemas.microsoft.com/office/drawing/2014/main" id="{63B2B5C2-9073-2ECA-9310-E2059030867E}"/>
              </a:ext>
            </a:extLst>
          </p:cNvPr>
          <p:cNvSpPr txBox="1"/>
          <p:nvPr/>
        </p:nvSpPr>
        <p:spPr>
          <a:xfrm>
            <a:off x="10383648" y="3974358"/>
            <a:ext cx="804707" cy="84125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marR="0" indent="-285750" algn="ctr" defTabSz="825500" rtl="0" fontAlgn="auto" latinLnBrk="0" hangingPunct="0">
              <a:lnSpc>
                <a:spcPct val="100000"/>
              </a:lnSpc>
              <a:spcBef>
                <a:spcPts val="0"/>
              </a:spcBef>
              <a:spcAft>
                <a:spcPts val="0"/>
              </a:spcAft>
              <a:buClrTx/>
              <a:buSzTx/>
              <a:buFont typeface="Wingdings" pitchFamily="2" charset="2"/>
              <a:buChar char="u"/>
            </a:pPr>
            <a:r>
              <a:rPr kumimoji="0" lang="zh-CN" altLang="en-US" sz="16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上汽</a:t>
            </a:r>
            <a:endParaRPr kumimoji="0" lang="en-US" altLang="zh-CN" sz="16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285750" marR="0" indent="-285750" algn="ctr" defTabSz="825500" rtl="0" fontAlgn="auto" latinLnBrk="0" hangingPunct="0">
              <a:lnSpc>
                <a:spcPct val="100000"/>
              </a:lnSpc>
              <a:spcBef>
                <a:spcPts val="0"/>
              </a:spcBef>
              <a:spcAft>
                <a:spcPts val="0"/>
              </a:spcAft>
              <a:buClrTx/>
              <a:buSzTx/>
              <a:buFont typeface="Wingdings" pitchFamily="2" charset="2"/>
              <a:buChar char="u"/>
            </a:pPr>
            <a:r>
              <a:rPr lang="zh-CN" altLang="en-US" sz="1600" dirty="0"/>
              <a:t>福彩</a:t>
            </a:r>
            <a:endParaRPr lang="en-US" altLang="zh-CN" sz="1600" dirty="0"/>
          </a:p>
          <a:p>
            <a:pPr marL="285750" marR="0" indent="-285750" algn="ctr" defTabSz="825500" rtl="0" fontAlgn="auto" latinLnBrk="0" hangingPunct="0">
              <a:lnSpc>
                <a:spcPct val="100000"/>
              </a:lnSpc>
              <a:spcBef>
                <a:spcPts val="0"/>
              </a:spcBef>
              <a:spcAft>
                <a:spcPts val="0"/>
              </a:spcAft>
              <a:buClrTx/>
              <a:buSzTx/>
              <a:buFont typeface="Wingdings" pitchFamily="2" charset="2"/>
              <a:buChar char="u"/>
            </a:pPr>
            <a:r>
              <a:rPr kumimoji="0" lang="zh-CN" altLang="en-US" sz="16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中行</a:t>
            </a:r>
          </a:p>
        </p:txBody>
      </p:sp>
      <p:sp>
        <p:nvSpPr>
          <p:cNvPr id="80" name="文本框 79">
            <a:extLst>
              <a:ext uri="{FF2B5EF4-FFF2-40B4-BE49-F238E27FC236}">
                <a16:creationId xmlns:a16="http://schemas.microsoft.com/office/drawing/2014/main" id="{2CBB5E5A-37DF-F124-7A56-3C1CA6974B32}"/>
              </a:ext>
            </a:extLst>
          </p:cNvPr>
          <p:cNvSpPr txBox="1"/>
          <p:nvPr/>
        </p:nvSpPr>
        <p:spPr>
          <a:xfrm>
            <a:off x="7401116" y="4328369"/>
            <a:ext cx="1907201" cy="564257"/>
          </a:xfrm>
          <a:prstGeom prst="rect">
            <a:avLst/>
          </a:prstGeom>
          <a:solidFill>
            <a:srgbClr val="FF0000"/>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各产品使用同一套环境进行测试，相互影响</a:t>
            </a:r>
            <a:endParaRPr kumimoji="0" lang="en-US"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algn="l" defTabSz="825500"/>
            <a:r>
              <a:rPr lang="zh-CN" altLang="en-US" sz="1000" dirty="0"/>
              <a:t>资源紧张</a:t>
            </a:r>
            <a:endParaRPr lang="en-US" altLang="zh-CN" sz="1000" dirty="0"/>
          </a:p>
        </p:txBody>
      </p:sp>
      <p:pic>
        <p:nvPicPr>
          <p:cNvPr id="81" name="图片 80">
            <a:extLst>
              <a:ext uri="{FF2B5EF4-FFF2-40B4-BE49-F238E27FC236}">
                <a16:creationId xmlns:a16="http://schemas.microsoft.com/office/drawing/2014/main" id="{9AF93EEA-9D44-CBD9-0AE1-6145CB71C254}"/>
              </a:ext>
            </a:extLst>
          </p:cNvPr>
          <p:cNvPicPr>
            <a:picLocks noChangeAspect="1"/>
          </p:cNvPicPr>
          <p:nvPr/>
        </p:nvPicPr>
        <p:blipFill>
          <a:blip r:embed="rId5"/>
          <a:stretch>
            <a:fillRect/>
          </a:stretch>
        </p:blipFill>
        <p:spPr>
          <a:xfrm>
            <a:off x="772927" y="3541906"/>
            <a:ext cx="1444614" cy="612712"/>
          </a:xfrm>
          <a:prstGeom prst="rect">
            <a:avLst/>
          </a:prstGeom>
        </p:spPr>
      </p:pic>
      <p:sp>
        <p:nvSpPr>
          <p:cNvPr id="85" name="矩形 84">
            <a:extLst>
              <a:ext uri="{FF2B5EF4-FFF2-40B4-BE49-F238E27FC236}">
                <a16:creationId xmlns:a16="http://schemas.microsoft.com/office/drawing/2014/main" id="{EEEE1708-DD66-C1CE-EC54-D70F46539DF7}"/>
              </a:ext>
            </a:extLst>
          </p:cNvPr>
          <p:cNvSpPr/>
          <p:nvPr/>
        </p:nvSpPr>
        <p:spPr>
          <a:xfrm>
            <a:off x="5106937" y="1171581"/>
            <a:ext cx="1121835" cy="525372"/>
          </a:xfrm>
          <a:prstGeom prst="rect">
            <a:avLst/>
          </a:prstGeom>
          <a:solidFill>
            <a:srgbClr val="FFC000"/>
          </a:solidFill>
          <a:ln w="12700">
            <a:solidFill>
              <a:schemeClr val="accent5"/>
            </a:solidFill>
            <a:miter lim="400000"/>
          </a:ln>
        </p:spPr>
        <p:txBody>
          <a:bodyPr lIns="50800" tIns="50800" rIns="50800" bIns="50800" rtlCol="0" anchor="ctr"/>
          <a:lstStyle/>
          <a:p>
            <a:r>
              <a:rPr kumimoji="1" lang="zh-CN" altLang="en-US" sz="2000" b="0" dirty="0">
                <a:ln w="0"/>
                <a:solidFill>
                  <a:schemeClr val="tx1"/>
                </a:solidFill>
                <a:effectLst>
                  <a:outerShdw blurRad="38100" dist="19050" dir="2700000" algn="tl" rotWithShape="0">
                    <a:schemeClr val="dk1">
                      <a:alpha val="40000"/>
                    </a:schemeClr>
                  </a:outerShdw>
                </a:effectLst>
                <a:latin typeface="Helvetica Neue Medium" panose="02000503000000020004"/>
                <a:ea typeface="Helvetica Neue Medium" panose="02000503000000020004"/>
                <a:cs typeface="Helvetica Neue Medium" panose="02000503000000020004"/>
                <a:sym typeface="Helvetica Neue Medium" panose="02000503000000020004"/>
              </a:rPr>
              <a:t>信息同步</a:t>
            </a:r>
          </a:p>
        </p:txBody>
      </p:sp>
      <p:cxnSp>
        <p:nvCxnSpPr>
          <p:cNvPr id="86" name="曲线连接符 85">
            <a:extLst>
              <a:ext uri="{FF2B5EF4-FFF2-40B4-BE49-F238E27FC236}">
                <a16:creationId xmlns:a16="http://schemas.microsoft.com/office/drawing/2014/main" id="{EBFB57C0-6018-0743-40C9-E2AAD7E50679}"/>
              </a:ext>
            </a:extLst>
          </p:cNvPr>
          <p:cNvCxnSpPr>
            <a:cxnSpLocks/>
            <a:endCxn id="85" idx="2"/>
          </p:cNvCxnSpPr>
          <p:nvPr/>
        </p:nvCxnSpPr>
        <p:spPr>
          <a:xfrm rot="16200000" flipV="1">
            <a:off x="5298375" y="2066434"/>
            <a:ext cx="1031661" cy="292700"/>
          </a:xfrm>
          <a:prstGeom prst="curved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104" name="文本框 103">
            <a:extLst>
              <a:ext uri="{FF2B5EF4-FFF2-40B4-BE49-F238E27FC236}">
                <a16:creationId xmlns:a16="http://schemas.microsoft.com/office/drawing/2014/main" id="{C57B3298-BBD8-385F-B019-1C38C4533B7F}"/>
              </a:ext>
            </a:extLst>
          </p:cNvPr>
          <p:cNvSpPr txBox="1"/>
          <p:nvPr/>
        </p:nvSpPr>
        <p:spPr>
          <a:xfrm>
            <a:off x="4212516" y="1261137"/>
            <a:ext cx="894068" cy="410369"/>
          </a:xfrm>
          <a:prstGeom prst="rect">
            <a:avLst/>
          </a:prstGeom>
          <a:solidFill>
            <a:srgbClr val="FF000A"/>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1000" dirty="0"/>
              <a:t>c</a:t>
            </a:r>
            <a:r>
              <a:rPr kumimoji="0" lang="en-US"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am</a:t>
            </a: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、云哨、容器服务</a:t>
            </a:r>
            <a:r>
              <a:rPr kumimoji="0" lang="en-US"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2" name="文本框 1">
            <a:extLst>
              <a:ext uri="{FF2B5EF4-FFF2-40B4-BE49-F238E27FC236}">
                <a16:creationId xmlns:a16="http://schemas.microsoft.com/office/drawing/2014/main" id="{39674894-1C09-E8B9-F22E-99F05D168F1C}"/>
              </a:ext>
            </a:extLst>
          </p:cNvPr>
          <p:cNvSpPr txBox="1"/>
          <p:nvPr/>
        </p:nvSpPr>
        <p:spPr>
          <a:xfrm>
            <a:off x="6229479" y="1250649"/>
            <a:ext cx="894068" cy="410369"/>
          </a:xfrm>
          <a:prstGeom prst="rect">
            <a:avLst/>
          </a:prstGeom>
          <a:solidFill>
            <a:srgbClr val="BCCF98"/>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1000" dirty="0"/>
              <a:t>通过腾讯会议多次对齐</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5" name="文本框 4">
            <a:extLst>
              <a:ext uri="{FF2B5EF4-FFF2-40B4-BE49-F238E27FC236}">
                <a16:creationId xmlns:a16="http://schemas.microsoft.com/office/drawing/2014/main" id="{A4C59F2F-53F2-ABE4-D47D-E6C4D461CBA6}"/>
              </a:ext>
            </a:extLst>
          </p:cNvPr>
          <p:cNvSpPr txBox="1"/>
          <p:nvPr/>
        </p:nvSpPr>
        <p:spPr>
          <a:xfrm>
            <a:off x="2350704" y="2590837"/>
            <a:ext cx="1384995" cy="256480"/>
          </a:xfrm>
          <a:prstGeom prst="rect">
            <a:avLst/>
          </a:prstGeom>
          <a:solidFill>
            <a:srgbClr val="BCCF98"/>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000" dirty="0"/>
              <a:t>加班赶进度，电随身带</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1" name="文本框 10">
            <a:extLst>
              <a:ext uri="{FF2B5EF4-FFF2-40B4-BE49-F238E27FC236}">
                <a16:creationId xmlns:a16="http://schemas.microsoft.com/office/drawing/2014/main" id="{B51B1EA7-0A2E-5008-2CC5-32C00E52498E}"/>
              </a:ext>
            </a:extLst>
          </p:cNvPr>
          <p:cNvSpPr txBox="1"/>
          <p:nvPr/>
        </p:nvSpPr>
        <p:spPr>
          <a:xfrm>
            <a:off x="2204060" y="4162149"/>
            <a:ext cx="1384995" cy="256480"/>
          </a:xfrm>
          <a:prstGeom prst="rect">
            <a:avLst/>
          </a:prstGeom>
          <a:solidFill>
            <a:srgbClr val="BCCF98"/>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任务拆解、多任务并行</a:t>
            </a:r>
          </a:p>
        </p:txBody>
      </p:sp>
      <p:sp>
        <p:nvSpPr>
          <p:cNvPr id="29" name="文本框 28">
            <a:extLst>
              <a:ext uri="{FF2B5EF4-FFF2-40B4-BE49-F238E27FC236}">
                <a16:creationId xmlns:a16="http://schemas.microsoft.com/office/drawing/2014/main" id="{1BDEB292-FCB2-4406-CBD7-67117189C805}"/>
              </a:ext>
            </a:extLst>
          </p:cNvPr>
          <p:cNvSpPr txBox="1"/>
          <p:nvPr/>
        </p:nvSpPr>
        <p:spPr>
          <a:xfrm>
            <a:off x="7605327" y="5330176"/>
            <a:ext cx="1542089" cy="256480"/>
          </a:xfrm>
          <a:prstGeom prst="rect">
            <a:avLst/>
          </a:prstGeom>
          <a:solidFill>
            <a:srgbClr val="BCCF98"/>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申请搭建</a:t>
            </a:r>
            <a:r>
              <a:rPr kumimoji="0" lang="en-US" altLang="zh-CN" sz="10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tsf</a:t>
            </a:r>
            <a:r>
              <a:rPr lang="zh-CN" altLang="en-US" sz="1000" dirty="0"/>
              <a:t>自有开发环境</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30" name="下箭头 29">
            <a:extLst>
              <a:ext uri="{FF2B5EF4-FFF2-40B4-BE49-F238E27FC236}">
                <a16:creationId xmlns:a16="http://schemas.microsoft.com/office/drawing/2014/main" id="{D0C40B3E-DF9E-081E-B86C-FB3FE3040ABF}"/>
              </a:ext>
            </a:extLst>
          </p:cNvPr>
          <p:cNvSpPr/>
          <p:nvPr/>
        </p:nvSpPr>
        <p:spPr>
          <a:xfrm>
            <a:off x="5823446" y="6366510"/>
            <a:ext cx="497344" cy="264529"/>
          </a:xfrm>
          <a:prstGeom prst="downArrow">
            <a:avLst/>
          </a:prstGeom>
          <a:solidFill>
            <a:srgbClr val="0060FF"/>
          </a:solidFill>
          <a:ln w="12700">
            <a:miter lim="400000"/>
          </a:ln>
        </p:spPr>
        <p:txBody>
          <a:bodyPr lIns="50800" tIns="50800" rIns="50800" bIns="50800" rtlCol="0" anchor="ctr"/>
          <a:lstStyle/>
          <a:p>
            <a:pPr algn="l"/>
            <a:endParaRPr kumimoji="1" lang="zh-CN" altLang="en-US"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1" name="文本框 30">
            <a:extLst>
              <a:ext uri="{FF2B5EF4-FFF2-40B4-BE49-F238E27FC236}">
                <a16:creationId xmlns:a16="http://schemas.microsoft.com/office/drawing/2014/main" id="{A1F0DFC8-5DDF-6758-A15B-B8D94F9A061D}"/>
              </a:ext>
            </a:extLst>
          </p:cNvPr>
          <p:cNvSpPr txBox="1"/>
          <p:nvPr/>
        </p:nvSpPr>
        <p:spPr>
          <a:xfrm>
            <a:off x="2583172" y="4917032"/>
            <a:ext cx="1957267" cy="256480"/>
          </a:xfrm>
          <a:prstGeom prst="rect">
            <a:avLst/>
          </a:prstGeom>
          <a:solidFill>
            <a:srgbClr val="FF000A"/>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1000" dirty="0" err="1"/>
              <a:t>t</a:t>
            </a:r>
            <a:r>
              <a:rPr kumimoji="0" lang="en-US" altLang="zh-CN" sz="10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cs</a:t>
            </a: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环境复杂，新人难以快速上手</a:t>
            </a:r>
          </a:p>
        </p:txBody>
      </p:sp>
      <p:sp>
        <p:nvSpPr>
          <p:cNvPr id="35" name="文本框 34">
            <a:extLst>
              <a:ext uri="{FF2B5EF4-FFF2-40B4-BE49-F238E27FC236}">
                <a16:creationId xmlns:a16="http://schemas.microsoft.com/office/drawing/2014/main" id="{3B0C38AF-FC16-5466-D24A-3C297D70FA33}"/>
              </a:ext>
            </a:extLst>
          </p:cNvPr>
          <p:cNvSpPr txBox="1"/>
          <p:nvPr/>
        </p:nvSpPr>
        <p:spPr>
          <a:xfrm>
            <a:off x="7537968" y="2495165"/>
            <a:ext cx="1725765" cy="410369"/>
          </a:xfrm>
          <a:prstGeom prst="rect">
            <a:avLst/>
          </a:prstGeom>
          <a:solidFill>
            <a:srgbClr val="BCCF98"/>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1000" dirty="0"/>
              <a:t>适配</a:t>
            </a:r>
            <a:r>
              <a:rPr lang="en-US" altLang="zh-CN" sz="1000" dirty="0"/>
              <a:t>ted</a:t>
            </a:r>
            <a:r>
              <a:rPr lang="zh-CN" altLang="en-US" sz="1000" dirty="0"/>
              <a:t>弹性交付规范，有改动，自动触发</a:t>
            </a:r>
            <a:r>
              <a:rPr lang="en-US" altLang="zh-CN" sz="1000" dirty="0"/>
              <a:t>qci2.0</a:t>
            </a:r>
            <a:r>
              <a:rPr lang="zh-CN" altLang="en-US" sz="1000" dirty="0"/>
              <a:t>流水线</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7" name="文本框 6">
            <a:extLst>
              <a:ext uri="{FF2B5EF4-FFF2-40B4-BE49-F238E27FC236}">
                <a16:creationId xmlns:a16="http://schemas.microsoft.com/office/drawing/2014/main" id="{C7DE8726-1DC3-DF4F-5AC7-F492545076E0}"/>
              </a:ext>
            </a:extLst>
          </p:cNvPr>
          <p:cNvSpPr txBox="1"/>
          <p:nvPr/>
        </p:nvSpPr>
        <p:spPr>
          <a:xfrm>
            <a:off x="3458030" y="5633811"/>
            <a:ext cx="359073" cy="256480"/>
          </a:xfrm>
          <a:prstGeom prst="rect">
            <a:avLst/>
          </a:prstGeom>
          <a:solidFill>
            <a:srgbClr val="BCCF98"/>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克服</a:t>
            </a:r>
          </a:p>
        </p:txBody>
      </p:sp>
    </p:spTree>
    <p:extLst>
      <p:ext uri="{BB962C8B-B14F-4D97-AF65-F5344CB8AC3E}">
        <p14:creationId xmlns:p14="http://schemas.microsoft.com/office/powerpoint/2010/main" val="39495449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 name="矩形 1168">
            <a:extLst>
              <a:ext uri="{FF2B5EF4-FFF2-40B4-BE49-F238E27FC236}">
                <a16:creationId xmlns:a16="http://schemas.microsoft.com/office/drawing/2014/main" id="{8EF0D312-7581-43AB-2B70-A79DBC3A1CFA}"/>
              </a:ext>
            </a:extLst>
          </p:cNvPr>
          <p:cNvSpPr/>
          <p:nvPr/>
        </p:nvSpPr>
        <p:spPr>
          <a:xfrm>
            <a:off x="9948785" y="2412308"/>
            <a:ext cx="1153286" cy="1640571"/>
          </a:xfrm>
          <a:prstGeom prst="rect">
            <a:avLst/>
          </a:prstGeom>
          <a:solidFill>
            <a:schemeClr val="bg1">
              <a:lumMod val="95000"/>
            </a:schemeClr>
          </a:solidFill>
          <a:ln w="12700">
            <a:solidFill>
              <a:schemeClr val="tx1"/>
            </a:solidFill>
            <a:miter lim="400000"/>
          </a:ln>
        </p:spPr>
        <p:txBody>
          <a:bodyPr lIns="50800" tIns="50800" rIns="50800" bIns="50800" rtlCol="0" anchor="ctr"/>
          <a:lstStyle/>
          <a:p>
            <a:endPar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86" name="矩形 1085">
            <a:extLst>
              <a:ext uri="{FF2B5EF4-FFF2-40B4-BE49-F238E27FC236}">
                <a16:creationId xmlns:a16="http://schemas.microsoft.com/office/drawing/2014/main" id="{42B7D389-CB80-7CA5-135F-B21E64D4D9A7}"/>
              </a:ext>
            </a:extLst>
          </p:cNvPr>
          <p:cNvSpPr/>
          <p:nvPr/>
        </p:nvSpPr>
        <p:spPr>
          <a:xfrm>
            <a:off x="6664517" y="2704836"/>
            <a:ext cx="1190358" cy="1800866"/>
          </a:xfrm>
          <a:prstGeom prst="rect">
            <a:avLst/>
          </a:prstGeom>
          <a:solidFill>
            <a:schemeClr val="bg1"/>
          </a:solidFill>
          <a:ln w="19050">
            <a:solidFill>
              <a:srgbClr val="0060FF"/>
            </a:solidFill>
            <a:prstDash val="sysDash"/>
            <a:miter lim="400000"/>
          </a:ln>
        </p:spPr>
        <p:txBody>
          <a:bodyPr lIns="50800" tIns="50800" rIns="50800" bIns="50800" rtlCol="0" anchor="ctr"/>
          <a:lstStyle/>
          <a:p>
            <a:endPar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5" name="矩形 54">
            <a:extLst>
              <a:ext uri="{FF2B5EF4-FFF2-40B4-BE49-F238E27FC236}">
                <a16:creationId xmlns:a16="http://schemas.microsoft.com/office/drawing/2014/main" id="{B1B5570A-4822-3853-7BEA-D6E520BE6B6D}"/>
              </a:ext>
            </a:extLst>
          </p:cNvPr>
          <p:cNvSpPr/>
          <p:nvPr/>
        </p:nvSpPr>
        <p:spPr>
          <a:xfrm>
            <a:off x="1092840" y="2744655"/>
            <a:ext cx="5120317" cy="1832669"/>
          </a:xfrm>
          <a:prstGeom prst="rect">
            <a:avLst/>
          </a:prstGeom>
          <a:solidFill>
            <a:schemeClr val="bg1">
              <a:lumMod val="95000"/>
            </a:schemeClr>
          </a:solidFill>
          <a:ln w="12700">
            <a:solidFill>
              <a:schemeClr val="tx1"/>
            </a:solidFill>
            <a:miter lim="400000"/>
          </a:ln>
        </p:spPr>
        <p:txBody>
          <a:bodyPr lIns="50800" tIns="50800" rIns="50800" bIns="50800" rtlCol="0" anchor="ctr"/>
          <a:lstStyle/>
          <a:p>
            <a:endPar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灯片编号占位符 5"/>
          <p:cNvSpPr>
            <a:spLocks noGrp="1"/>
          </p:cNvSpPr>
          <p:nvPr>
            <p:ph type="sldNum" sz="quarter" idx="10"/>
          </p:nvPr>
        </p:nvSpPr>
        <p:spPr/>
        <p:txBody>
          <a:bodyPr/>
          <a:lstStyle/>
          <a:p>
            <a:fld id="{86CB4B4D-7CA3-9044-876B-883B54F8677D}" type="slidenum">
              <a:rPr lang="en-US" altLang="zh-CN" smtClean="0"/>
              <a:t>14</a:t>
            </a:fld>
            <a:endParaRPr lang="zh-CN" altLang="en-US" dirty="0"/>
          </a:p>
        </p:txBody>
      </p:sp>
      <p:sp>
        <p:nvSpPr>
          <p:cNvPr id="10" name="标题文本"/>
          <p:cNvSpPr txBox="1"/>
          <p:nvPr/>
        </p:nvSpPr>
        <p:spPr>
          <a:xfrm>
            <a:off x="836544" y="301069"/>
            <a:ext cx="7377951" cy="461665"/>
          </a:xfrm>
          <a:prstGeom prst="rect">
            <a:avLst/>
          </a:prstGeom>
          <a:ln w="12700">
            <a:miter lim="400000"/>
          </a:ln>
        </p:spPr>
        <p:txBody>
          <a:bodyPr wrap="square"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zh-CN" altLang="en-US" sz="3000" dirty="0">
                <a:solidFill>
                  <a:srgbClr val="0060FF"/>
                </a:solidFill>
                <a:ea typeface="腾讯体 W7" panose="020C08030202040F0204" charset="-122"/>
                <a:cs typeface="Helvetica"/>
              </a:rPr>
              <a:t>流水线建设</a:t>
            </a:r>
            <a:r>
              <a:rPr lang="en-US" altLang="zh-CN" sz="2000" dirty="0">
                <a:solidFill>
                  <a:srgbClr val="0060FF"/>
                </a:solidFill>
                <a:ea typeface="腾讯体 W7" panose="020C08030202040F0204" charset="-122"/>
                <a:cs typeface="Helvetica"/>
              </a:rPr>
              <a:t>-</a:t>
            </a:r>
            <a:r>
              <a:rPr lang="zh-CN" altLang="en-US" sz="2000" dirty="0">
                <a:solidFill>
                  <a:srgbClr val="0060FF"/>
                </a:solidFill>
                <a:ea typeface="腾讯体 W7" panose="020C08030202040F0204" charset="-122"/>
                <a:cs typeface="Helvetica"/>
              </a:rPr>
              <a:t>工作流程标准化</a:t>
            </a: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39" name="矩形 38">
            <a:extLst>
              <a:ext uri="{FF2B5EF4-FFF2-40B4-BE49-F238E27FC236}">
                <a16:creationId xmlns:a16="http://schemas.microsoft.com/office/drawing/2014/main" id="{C571636C-FD2C-5BB5-F5C2-8BE22B15AA02}"/>
              </a:ext>
            </a:extLst>
          </p:cNvPr>
          <p:cNvSpPr/>
          <p:nvPr/>
        </p:nvSpPr>
        <p:spPr>
          <a:xfrm>
            <a:off x="1191031" y="2872765"/>
            <a:ext cx="863712" cy="266409"/>
          </a:xfrm>
          <a:prstGeom prst="rect">
            <a:avLst/>
          </a:prstGeom>
          <a:solidFill>
            <a:schemeClr val="accent3"/>
          </a:solidFill>
          <a:ln w="12700">
            <a:solidFill>
              <a:schemeClr val="tx1"/>
            </a:solidFill>
            <a:miter lim="400000"/>
          </a:ln>
        </p:spPr>
        <p:txBody>
          <a:bodyPr lIns="50800" tIns="50800" rIns="50800" bIns="50800" rtlCol="0" anchor="ctr"/>
          <a:lstStyle/>
          <a:p>
            <a:r>
              <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拉取代码</a:t>
            </a:r>
          </a:p>
        </p:txBody>
      </p:sp>
      <p:sp>
        <p:nvSpPr>
          <p:cNvPr id="41" name="矩形 40">
            <a:extLst>
              <a:ext uri="{FF2B5EF4-FFF2-40B4-BE49-F238E27FC236}">
                <a16:creationId xmlns:a16="http://schemas.microsoft.com/office/drawing/2014/main" id="{652B0108-958A-DF3A-74BC-5CCF720F2146}"/>
              </a:ext>
            </a:extLst>
          </p:cNvPr>
          <p:cNvSpPr/>
          <p:nvPr/>
        </p:nvSpPr>
        <p:spPr>
          <a:xfrm>
            <a:off x="2476682" y="2866258"/>
            <a:ext cx="831567" cy="279421"/>
          </a:xfrm>
          <a:prstGeom prst="rect">
            <a:avLst/>
          </a:prstGeom>
          <a:solidFill>
            <a:schemeClr val="accent3"/>
          </a:solidFill>
          <a:ln w="12700">
            <a:solidFill>
              <a:schemeClr val="tx1"/>
            </a:solidFill>
            <a:miter lim="400000"/>
          </a:ln>
        </p:spPr>
        <p:txBody>
          <a:bodyPr lIns="50800" tIns="50800" rIns="50800" bIns="50800" rtlCol="0" anchor="ctr"/>
          <a:lstStyle/>
          <a:p>
            <a:r>
              <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编译构建</a:t>
            </a:r>
          </a:p>
        </p:txBody>
      </p:sp>
      <p:sp>
        <p:nvSpPr>
          <p:cNvPr id="42" name="矩形 41">
            <a:extLst>
              <a:ext uri="{FF2B5EF4-FFF2-40B4-BE49-F238E27FC236}">
                <a16:creationId xmlns:a16="http://schemas.microsoft.com/office/drawing/2014/main" id="{DFAB1F78-CE0B-F83B-1BCB-5BC3033194B1}"/>
              </a:ext>
            </a:extLst>
          </p:cNvPr>
          <p:cNvSpPr/>
          <p:nvPr/>
        </p:nvSpPr>
        <p:spPr>
          <a:xfrm>
            <a:off x="3753877" y="2858161"/>
            <a:ext cx="888923" cy="286472"/>
          </a:xfrm>
          <a:prstGeom prst="rect">
            <a:avLst/>
          </a:prstGeom>
          <a:solidFill>
            <a:schemeClr val="accent3"/>
          </a:solidFill>
          <a:ln w="12700">
            <a:solidFill>
              <a:schemeClr val="tx1"/>
            </a:solidFill>
            <a:miter lim="400000"/>
          </a:ln>
        </p:spPr>
        <p:txBody>
          <a:bodyPr lIns="50800" tIns="50800" rIns="50800" bIns="50800" rtlCol="0" anchor="ctr"/>
          <a:lstStyle/>
          <a:p>
            <a:r>
              <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打包</a:t>
            </a:r>
          </a:p>
        </p:txBody>
      </p:sp>
      <p:sp>
        <p:nvSpPr>
          <p:cNvPr id="43" name="矩形 42">
            <a:extLst>
              <a:ext uri="{FF2B5EF4-FFF2-40B4-BE49-F238E27FC236}">
                <a16:creationId xmlns:a16="http://schemas.microsoft.com/office/drawing/2014/main" id="{3F9019C0-4BAF-8C13-5B92-83605C4948D4}"/>
              </a:ext>
            </a:extLst>
          </p:cNvPr>
          <p:cNvSpPr/>
          <p:nvPr/>
        </p:nvSpPr>
        <p:spPr>
          <a:xfrm>
            <a:off x="5087472" y="2855855"/>
            <a:ext cx="950572" cy="280164"/>
          </a:xfrm>
          <a:prstGeom prst="rect">
            <a:avLst/>
          </a:prstGeom>
          <a:solidFill>
            <a:schemeClr val="accent3"/>
          </a:solidFill>
          <a:ln w="12700">
            <a:solidFill>
              <a:schemeClr val="tx1"/>
            </a:solidFill>
            <a:miter lim="400000"/>
          </a:ln>
        </p:spPr>
        <p:txBody>
          <a:bodyPr lIns="50800" tIns="50800" rIns="50800" bIns="50800" rtlCol="0" anchor="ctr"/>
          <a:lstStyle/>
          <a:p>
            <a:r>
              <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部署</a:t>
            </a:r>
          </a:p>
        </p:txBody>
      </p:sp>
      <p:sp>
        <p:nvSpPr>
          <p:cNvPr id="44" name="五边形 43">
            <a:extLst>
              <a:ext uri="{FF2B5EF4-FFF2-40B4-BE49-F238E27FC236}">
                <a16:creationId xmlns:a16="http://schemas.microsoft.com/office/drawing/2014/main" id="{A71F4FC9-1660-504D-514E-D10FA9E994F7}"/>
              </a:ext>
            </a:extLst>
          </p:cNvPr>
          <p:cNvSpPr/>
          <p:nvPr/>
        </p:nvSpPr>
        <p:spPr>
          <a:xfrm>
            <a:off x="1099528" y="4632054"/>
            <a:ext cx="5120317" cy="231852"/>
          </a:xfrm>
          <a:prstGeom prst="homePlate">
            <a:avLst/>
          </a:prstGeom>
          <a:solidFill>
            <a:schemeClr val="bg1">
              <a:lumMod val="95000"/>
            </a:schemeClr>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持续集成</a:t>
            </a:r>
          </a:p>
        </p:txBody>
      </p:sp>
      <p:sp>
        <p:nvSpPr>
          <p:cNvPr id="56" name="矩形 55">
            <a:extLst>
              <a:ext uri="{FF2B5EF4-FFF2-40B4-BE49-F238E27FC236}">
                <a16:creationId xmlns:a16="http://schemas.microsoft.com/office/drawing/2014/main" id="{2CA50983-9010-D197-0140-60FF984B3C08}"/>
              </a:ext>
            </a:extLst>
          </p:cNvPr>
          <p:cNvSpPr/>
          <p:nvPr/>
        </p:nvSpPr>
        <p:spPr>
          <a:xfrm>
            <a:off x="1092840" y="1258214"/>
            <a:ext cx="1843922" cy="1267332"/>
          </a:xfrm>
          <a:prstGeom prst="rect">
            <a:avLst/>
          </a:prstGeom>
          <a:solidFill>
            <a:schemeClr val="bg1">
              <a:lumMod val="95000"/>
            </a:schemeClr>
          </a:solidFill>
          <a:ln w="12700">
            <a:solidFill>
              <a:schemeClr val="tx1"/>
            </a:solidFill>
            <a:miter lim="400000"/>
          </a:ln>
        </p:spPr>
        <p:txBody>
          <a:bodyPr lIns="50800" tIns="50800" rIns="50800" bIns="50800" rtlCol="0" anchor="ctr"/>
          <a:lstStyle/>
          <a:p>
            <a:endPar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7" name="五边形 56">
            <a:extLst>
              <a:ext uri="{FF2B5EF4-FFF2-40B4-BE49-F238E27FC236}">
                <a16:creationId xmlns:a16="http://schemas.microsoft.com/office/drawing/2014/main" id="{EB1056DA-3838-FC77-9578-620FDB332CCF}"/>
              </a:ext>
            </a:extLst>
          </p:cNvPr>
          <p:cNvSpPr/>
          <p:nvPr/>
        </p:nvSpPr>
        <p:spPr>
          <a:xfrm>
            <a:off x="1092840" y="964216"/>
            <a:ext cx="1843922" cy="268112"/>
          </a:xfrm>
          <a:prstGeom prst="homePlate">
            <a:avLst/>
          </a:prstGeom>
          <a:solidFill>
            <a:schemeClr val="bg1">
              <a:lumMod val="95000"/>
            </a:schemeClr>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敏捷研发和过程管理</a:t>
            </a:r>
          </a:p>
        </p:txBody>
      </p:sp>
      <p:sp>
        <p:nvSpPr>
          <p:cNvPr id="58" name="立方体 57">
            <a:extLst>
              <a:ext uri="{FF2B5EF4-FFF2-40B4-BE49-F238E27FC236}">
                <a16:creationId xmlns:a16="http://schemas.microsoft.com/office/drawing/2014/main" id="{66BF94C5-89F7-8D15-39D9-91BD10E5F078}"/>
              </a:ext>
            </a:extLst>
          </p:cNvPr>
          <p:cNvSpPr/>
          <p:nvPr/>
        </p:nvSpPr>
        <p:spPr>
          <a:xfrm>
            <a:off x="1373674" y="3454643"/>
            <a:ext cx="1031039" cy="618871"/>
          </a:xfrm>
          <a:prstGeom prst="cube">
            <a:avLst/>
          </a:prstGeom>
          <a:solidFill>
            <a:schemeClr val="bg2">
              <a:lumMod val="75000"/>
            </a:schemeClr>
          </a:solidFill>
          <a:ln w="12700">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代码库</a:t>
            </a:r>
          </a:p>
        </p:txBody>
      </p:sp>
      <p:sp>
        <p:nvSpPr>
          <p:cNvPr id="59" name="立方体 58">
            <a:extLst>
              <a:ext uri="{FF2B5EF4-FFF2-40B4-BE49-F238E27FC236}">
                <a16:creationId xmlns:a16="http://schemas.microsoft.com/office/drawing/2014/main" id="{F849712F-F4BD-1337-7F49-45B39AF8872C}"/>
              </a:ext>
            </a:extLst>
          </p:cNvPr>
          <p:cNvSpPr/>
          <p:nvPr/>
        </p:nvSpPr>
        <p:spPr>
          <a:xfrm>
            <a:off x="3190858" y="3488550"/>
            <a:ext cx="1004782" cy="730619"/>
          </a:xfrm>
          <a:prstGeom prst="cube">
            <a:avLst/>
          </a:prstGeom>
          <a:solidFill>
            <a:schemeClr val="bg2">
              <a:lumMod val="75000"/>
            </a:schemeClr>
          </a:solidFill>
          <a:ln w="12700">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制品库</a:t>
            </a:r>
          </a:p>
        </p:txBody>
      </p:sp>
      <p:sp>
        <p:nvSpPr>
          <p:cNvPr id="60" name="立方体 59">
            <a:extLst>
              <a:ext uri="{FF2B5EF4-FFF2-40B4-BE49-F238E27FC236}">
                <a16:creationId xmlns:a16="http://schemas.microsoft.com/office/drawing/2014/main" id="{26C4A354-1CBF-82A0-6F68-3EF71CB0A9A2}"/>
              </a:ext>
            </a:extLst>
          </p:cNvPr>
          <p:cNvSpPr/>
          <p:nvPr/>
        </p:nvSpPr>
        <p:spPr>
          <a:xfrm>
            <a:off x="4852327" y="3485495"/>
            <a:ext cx="1004782" cy="730619"/>
          </a:xfrm>
          <a:prstGeom prst="cube">
            <a:avLst/>
          </a:prstGeom>
          <a:solidFill>
            <a:schemeClr val="bg2">
              <a:lumMod val="75000"/>
            </a:schemeClr>
          </a:solidFill>
          <a:ln w="12700">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镜像库</a:t>
            </a:r>
          </a:p>
        </p:txBody>
      </p:sp>
      <p:pic>
        <p:nvPicPr>
          <p:cNvPr id="48" name="图片 47">
            <a:extLst>
              <a:ext uri="{FF2B5EF4-FFF2-40B4-BE49-F238E27FC236}">
                <a16:creationId xmlns:a16="http://schemas.microsoft.com/office/drawing/2014/main" id="{2FD9F74B-9A14-92BE-D9ED-DD8CAB086538}"/>
              </a:ext>
            </a:extLst>
          </p:cNvPr>
          <p:cNvPicPr>
            <a:picLocks noChangeAspect="1"/>
          </p:cNvPicPr>
          <p:nvPr/>
        </p:nvPicPr>
        <p:blipFill>
          <a:blip r:embed="rId3"/>
          <a:stretch>
            <a:fillRect/>
          </a:stretch>
        </p:blipFill>
        <p:spPr>
          <a:xfrm>
            <a:off x="1379891" y="4074600"/>
            <a:ext cx="863712" cy="293779"/>
          </a:xfrm>
          <a:prstGeom prst="rect">
            <a:avLst/>
          </a:prstGeom>
          <a:ln>
            <a:solidFill>
              <a:schemeClr val="tx1"/>
            </a:solidFill>
          </a:ln>
        </p:spPr>
      </p:pic>
      <p:pic>
        <p:nvPicPr>
          <p:cNvPr id="62" name="图片 61">
            <a:extLst>
              <a:ext uri="{FF2B5EF4-FFF2-40B4-BE49-F238E27FC236}">
                <a16:creationId xmlns:a16="http://schemas.microsoft.com/office/drawing/2014/main" id="{8F6224A9-5AAE-82C9-AAB1-6F92188E832C}"/>
              </a:ext>
            </a:extLst>
          </p:cNvPr>
          <p:cNvPicPr>
            <a:picLocks noChangeAspect="1"/>
          </p:cNvPicPr>
          <p:nvPr/>
        </p:nvPicPr>
        <p:blipFill>
          <a:blip r:embed="rId4"/>
          <a:stretch>
            <a:fillRect/>
          </a:stretch>
        </p:blipFill>
        <p:spPr>
          <a:xfrm>
            <a:off x="4865434" y="4180554"/>
            <a:ext cx="843120" cy="289990"/>
          </a:xfrm>
          <a:prstGeom prst="rect">
            <a:avLst/>
          </a:prstGeom>
          <a:ln>
            <a:solidFill>
              <a:schemeClr val="tx1"/>
            </a:solidFill>
          </a:ln>
        </p:spPr>
      </p:pic>
      <p:sp>
        <p:nvSpPr>
          <p:cNvPr id="1027" name="矩形 1026">
            <a:extLst>
              <a:ext uri="{FF2B5EF4-FFF2-40B4-BE49-F238E27FC236}">
                <a16:creationId xmlns:a16="http://schemas.microsoft.com/office/drawing/2014/main" id="{43BCB869-B1AF-9215-4369-572A2CCF3377}"/>
              </a:ext>
            </a:extLst>
          </p:cNvPr>
          <p:cNvSpPr/>
          <p:nvPr/>
        </p:nvSpPr>
        <p:spPr>
          <a:xfrm>
            <a:off x="1256043" y="1335280"/>
            <a:ext cx="780558" cy="260347"/>
          </a:xfrm>
          <a:prstGeom prst="rect">
            <a:avLst/>
          </a:prstGeom>
          <a:solidFill>
            <a:schemeClr val="bg1"/>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需求</a:t>
            </a:r>
          </a:p>
        </p:txBody>
      </p:sp>
      <p:sp>
        <p:nvSpPr>
          <p:cNvPr id="1028" name="矩形 1027">
            <a:extLst>
              <a:ext uri="{FF2B5EF4-FFF2-40B4-BE49-F238E27FC236}">
                <a16:creationId xmlns:a16="http://schemas.microsoft.com/office/drawing/2014/main" id="{7B946017-4C33-D105-7FB9-D55CDF14B8AB}"/>
              </a:ext>
            </a:extLst>
          </p:cNvPr>
          <p:cNvSpPr/>
          <p:nvPr/>
        </p:nvSpPr>
        <p:spPr>
          <a:xfrm>
            <a:off x="2197041" y="1335280"/>
            <a:ext cx="559282" cy="260347"/>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Bug</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29" name="矩形 1028">
            <a:extLst>
              <a:ext uri="{FF2B5EF4-FFF2-40B4-BE49-F238E27FC236}">
                <a16:creationId xmlns:a16="http://schemas.microsoft.com/office/drawing/2014/main" id="{F60CB283-AFD7-F911-51F5-FBCE47C4CDB8}"/>
              </a:ext>
            </a:extLst>
          </p:cNvPr>
          <p:cNvSpPr/>
          <p:nvPr/>
        </p:nvSpPr>
        <p:spPr>
          <a:xfrm>
            <a:off x="1608849" y="1777858"/>
            <a:ext cx="780558" cy="260347"/>
          </a:xfrm>
          <a:prstGeom prst="rect">
            <a:avLst/>
          </a:prstGeom>
          <a:solidFill>
            <a:schemeClr val="bg1"/>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任务管理</a:t>
            </a:r>
          </a:p>
        </p:txBody>
      </p:sp>
      <p:sp>
        <p:nvSpPr>
          <p:cNvPr id="1030" name="AutoShape 4">
            <a:extLst>
              <a:ext uri="{FF2B5EF4-FFF2-40B4-BE49-F238E27FC236}">
                <a16:creationId xmlns:a16="http://schemas.microsoft.com/office/drawing/2014/main" id="{F0377564-6AC7-EF56-FA5D-DC6B680AC2DC}"/>
              </a:ext>
            </a:extLst>
          </p:cNvPr>
          <p:cNvSpPr>
            <a:spLocks noChangeAspect="1" noChangeArrowheads="1"/>
          </p:cNvSpPr>
          <p:nvPr/>
        </p:nvSpPr>
        <p:spPr bwMode="auto">
          <a:xfrm>
            <a:off x="6114829" y="33849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031" name="AutoShape 6">
            <a:extLst>
              <a:ext uri="{FF2B5EF4-FFF2-40B4-BE49-F238E27FC236}">
                <a16:creationId xmlns:a16="http://schemas.microsoft.com/office/drawing/2014/main" id="{D979AB71-53AB-5199-DAF5-B6752A9C6E59}"/>
              </a:ext>
            </a:extLst>
          </p:cNvPr>
          <p:cNvSpPr>
            <a:spLocks noChangeAspect="1" noChangeArrowheads="1"/>
          </p:cNvSpPr>
          <p:nvPr/>
        </p:nvSpPr>
        <p:spPr bwMode="auto">
          <a:xfrm>
            <a:off x="6267229" y="35373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037" name="矩形 1036">
            <a:extLst>
              <a:ext uri="{FF2B5EF4-FFF2-40B4-BE49-F238E27FC236}">
                <a16:creationId xmlns:a16="http://schemas.microsoft.com/office/drawing/2014/main" id="{1ED7F11A-8621-A774-3147-46E4BBCD35B1}"/>
              </a:ext>
            </a:extLst>
          </p:cNvPr>
          <p:cNvSpPr/>
          <p:nvPr/>
        </p:nvSpPr>
        <p:spPr>
          <a:xfrm>
            <a:off x="1608849" y="2197528"/>
            <a:ext cx="780558" cy="260347"/>
          </a:xfrm>
          <a:prstGeom prst="rect">
            <a:avLst/>
          </a:prstGeom>
          <a:solidFill>
            <a:schemeClr val="bg1"/>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版本管理</a:t>
            </a:r>
          </a:p>
        </p:txBody>
      </p:sp>
      <p:cxnSp>
        <p:nvCxnSpPr>
          <p:cNvPr id="1039" name="直线箭头连接符 1038">
            <a:extLst>
              <a:ext uri="{FF2B5EF4-FFF2-40B4-BE49-F238E27FC236}">
                <a16:creationId xmlns:a16="http://schemas.microsoft.com/office/drawing/2014/main" id="{77B5962A-5926-EA47-2A52-F95443D24FB1}"/>
              </a:ext>
            </a:extLst>
          </p:cNvPr>
          <p:cNvCxnSpPr>
            <a:endCxn id="1029" idx="0"/>
          </p:cNvCxnSpPr>
          <p:nvPr/>
        </p:nvCxnSpPr>
        <p:spPr>
          <a:xfrm>
            <a:off x="1646322" y="1595627"/>
            <a:ext cx="352806" cy="182231"/>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040" name="直线箭头连接符 1039">
            <a:extLst>
              <a:ext uri="{FF2B5EF4-FFF2-40B4-BE49-F238E27FC236}">
                <a16:creationId xmlns:a16="http://schemas.microsoft.com/office/drawing/2014/main" id="{DDDFDAC0-BC79-3109-8FB1-6F4A8A688985}"/>
              </a:ext>
            </a:extLst>
          </p:cNvPr>
          <p:cNvCxnSpPr>
            <a:cxnSpLocks/>
            <a:stCxn id="1028" idx="2"/>
            <a:endCxn id="1029" idx="0"/>
          </p:cNvCxnSpPr>
          <p:nvPr/>
        </p:nvCxnSpPr>
        <p:spPr>
          <a:xfrm flipH="1">
            <a:off x="1999128" y="1595627"/>
            <a:ext cx="477554" cy="182231"/>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043" name="直线箭头连接符 1042">
            <a:extLst>
              <a:ext uri="{FF2B5EF4-FFF2-40B4-BE49-F238E27FC236}">
                <a16:creationId xmlns:a16="http://schemas.microsoft.com/office/drawing/2014/main" id="{2DEF75A2-4B64-DE1F-E3EB-2A2079F65983}"/>
              </a:ext>
            </a:extLst>
          </p:cNvPr>
          <p:cNvCxnSpPr>
            <a:cxnSpLocks/>
            <a:stCxn id="1029" idx="2"/>
            <a:endCxn id="1037" idx="0"/>
          </p:cNvCxnSpPr>
          <p:nvPr/>
        </p:nvCxnSpPr>
        <p:spPr>
          <a:xfrm>
            <a:off x="1999128" y="2038205"/>
            <a:ext cx="0" cy="15932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049" name="直线箭头连接符 1048">
            <a:extLst>
              <a:ext uri="{FF2B5EF4-FFF2-40B4-BE49-F238E27FC236}">
                <a16:creationId xmlns:a16="http://schemas.microsoft.com/office/drawing/2014/main" id="{95BBB417-9429-8A2C-E2FD-2F8DFCE4923E}"/>
              </a:ext>
            </a:extLst>
          </p:cNvPr>
          <p:cNvCxnSpPr>
            <a:cxnSpLocks/>
            <a:stCxn id="39" idx="3"/>
            <a:endCxn id="41" idx="1"/>
          </p:cNvCxnSpPr>
          <p:nvPr/>
        </p:nvCxnSpPr>
        <p:spPr>
          <a:xfrm flipV="1">
            <a:off x="2054743" y="3005969"/>
            <a:ext cx="421939" cy="1"/>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053" name="直线箭头连接符 1052">
            <a:extLst>
              <a:ext uri="{FF2B5EF4-FFF2-40B4-BE49-F238E27FC236}">
                <a16:creationId xmlns:a16="http://schemas.microsoft.com/office/drawing/2014/main" id="{5FAE5816-2822-9E75-820F-F1BACAC400E8}"/>
              </a:ext>
            </a:extLst>
          </p:cNvPr>
          <p:cNvCxnSpPr>
            <a:cxnSpLocks/>
          </p:cNvCxnSpPr>
          <p:nvPr/>
        </p:nvCxnSpPr>
        <p:spPr>
          <a:xfrm flipV="1">
            <a:off x="3305136" y="2987982"/>
            <a:ext cx="451454" cy="5255"/>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054" name="直线箭头连接符 1053">
            <a:extLst>
              <a:ext uri="{FF2B5EF4-FFF2-40B4-BE49-F238E27FC236}">
                <a16:creationId xmlns:a16="http://schemas.microsoft.com/office/drawing/2014/main" id="{85422A1C-3F99-6CA8-E834-378860F09636}"/>
              </a:ext>
            </a:extLst>
          </p:cNvPr>
          <p:cNvCxnSpPr>
            <a:cxnSpLocks/>
          </p:cNvCxnSpPr>
          <p:nvPr/>
        </p:nvCxnSpPr>
        <p:spPr>
          <a:xfrm flipV="1">
            <a:off x="4645030" y="2987981"/>
            <a:ext cx="451454" cy="5255"/>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066" name="肘形连接符 1065">
            <a:extLst>
              <a:ext uri="{FF2B5EF4-FFF2-40B4-BE49-F238E27FC236}">
                <a16:creationId xmlns:a16="http://schemas.microsoft.com/office/drawing/2014/main" id="{AD193238-4F0F-A90D-8E9C-05176D092902}"/>
              </a:ext>
            </a:extLst>
          </p:cNvPr>
          <p:cNvCxnSpPr>
            <a:cxnSpLocks/>
            <a:stCxn id="1029" idx="1"/>
          </p:cNvCxnSpPr>
          <p:nvPr/>
        </p:nvCxnSpPr>
        <p:spPr>
          <a:xfrm rot="10800000" flipV="1">
            <a:off x="1423709" y="1908032"/>
            <a:ext cx="185140" cy="959160"/>
          </a:xfrm>
          <a:prstGeom prst="bentConnector2">
            <a:avLst/>
          </a:prstGeom>
          <a:noFill/>
          <a:ln w="25400" cap="flat">
            <a:solidFill>
              <a:schemeClr val="bg1">
                <a:lumMod val="65000"/>
              </a:schemeClr>
            </a:solidFill>
            <a:prstDash val="sysDot"/>
            <a:miter lim="400000"/>
            <a:tailEnd type="triangle"/>
          </a:ln>
        </p:spPr>
        <p:style>
          <a:lnRef idx="0">
            <a:scrgbClr r="0" g="0" b="0"/>
          </a:lnRef>
          <a:fillRef idx="0">
            <a:scrgbClr r="0" g="0" b="0"/>
          </a:fillRef>
          <a:effectRef idx="0">
            <a:scrgbClr r="0" g="0" b="0"/>
          </a:effectRef>
          <a:fontRef idx="none"/>
        </p:style>
      </p:cxnSp>
      <p:cxnSp>
        <p:nvCxnSpPr>
          <p:cNvPr id="1070" name="直线箭头连接符 1069">
            <a:extLst>
              <a:ext uri="{FF2B5EF4-FFF2-40B4-BE49-F238E27FC236}">
                <a16:creationId xmlns:a16="http://schemas.microsoft.com/office/drawing/2014/main" id="{4A02B027-C690-E8D5-16B9-4DF810F7A0C0}"/>
              </a:ext>
            </a:extLst>
          </p:cNvPr>
          <p:cNvCxnSpPr>
            <a:cxnSpLocks/>
            <a:endCxn id="59" idx="0"/>
          </p:cNvCxnSpPr>
          <p:nvPr/>
        </p:nvCxnSpPr>
        <p:spPr>
          <a:xfrm>
            <a:off x="2905124" y="3158637"/>
            <a:ext cx="879452" cy="329913"/>
          </a:xfrm>
          <a:prstGeom prst="straightConnector1">
            <a:avLst/>
          </a:prstGeom>
          <a:noFill/>
          <a:ln w="25400" cap="flat">
            <a:solidFill>
              <a:schemeClr val="bg1">
                <a:lumMod val="65000"/>
              </a:schemeClr>
            </a:solidFill>
            <a:prstDash val="sysDash"/>
            <a:miter lim="400000"/>
            <a:tailEnd type="triangle"/>
          </a:ln>
        </p:spPr>
        <p:style>
          <a:lnRef idx="0">
            <a:scrgbClr r="0" g="0" b="0"/>
          </a:lnRef>
          <a:fillRef idx="0">
            <a:scrgbClr r="0" g="0" b="0"/>
          </a:fillRef>
          <a:effectRef idx="0">
            <a:scrgbClr r="0" g="0" b="0"/>
          </a:effectRef>
          <a:fontRef idx="none"/>
        </p:style>
      </p:cxnSp>
      <p:cxnSp>
        <p:nvCxnSpPr>
          <p:cNvPr id="1073" name="直线箭头连接符 1072">
            <a:extLst>
              <a:ext uri="{FF2B5EF4-FFF2-40B4-BE49-F238E27FC236}">
                <a16:creationId xmlns:a16="http://schemas.microsoft.com/office/drawing/2014/main" id="{A68B790C-6657-8234-443E-9D8BAEECFB10}"/>
              </a:ext>
            </a:extLst>
          </p:cNvPr>
          <p:cNvCxnSpPr>
            <a:cxnSpLocks/>
            <a:stCxn id="59" idx="0"/>
            <a:endCxn id="42" idx="2"/>
          </p:cNvCxnSpPr>
          <p:nvPr/>
        </p:nvCxnSpPr>
        <p:spPr>
          <a:xfrm flipV="1">
            <a:off x="3784576" y="3144633"/>
            <a:ext cx="413763" cy="343917"/>
          </a:xfrm>
          <a:prstGeom prst="straightConnector1">
            <a:avLst/>
          </a:prstGeom>
          <a:noFill/>
          <a:ln w="25400" cap="flat">
            <a:solidFill>
              <a:schemeClr val="bg1">
                <a:lumMod val="65000"/>
              </a:schemeClr>
            </a:solidFill>
            <a:prstDash val="sysDash"/>
            <a:miter lim="400000"/>
            <a:tailEnd type="triangle"/>
          </a:ln>
        </p:spPr>
        <p:style>
          <a:lnRef idx="0">
            <a:scrgbClr r="0" g="0" b="0"/>
          </a:lnRef>
          <a:fillRef idx="0">
            <a:scrgbClr r="0" g="0" b="0"/>
          </a:fillRef>
          <a:effectRef idx="0">
            <a:scrgbClr r="0" g="0" b="0"/>
          </a:effectRef>
          <a:fontRef idx="none"/>
        </p:style>
      </p:cxnSp>
      <p:cxnSp>
        <p:nvCxnSpPr>
          <p:cNvPr id="1077" name="直线箭头连接符 1076">
            <a:extLst>
              <a:ext uri="{FF2B5EF4-FFF2-40B4-BE49-F238E27FC236}">
                <a16:creationId xmlns:a16="http://schemas.microsoft.com/office/drawing/2014/main" id="{8E39AA94-E258-7B36-5B7A-6AAA252B8010}"/>
              </a:ext>
            </a:extLst>
          </p:cNvPr>
          <p:cNvCxnSpPr>
            <a:cxnSpLocks/>
            <a:stCxn id="42" idx="2"/>
            <a:endCxn id="60" idx="0"/>
          </p:cNvCxnSpPr>
          <p:nvPr/>
        </p:nvCxnSpPr>
        <p:spPr>
          <a:xfrm>
            <a:off x="4198339" y="3144633"/>
            <a:ext cx="1247706" cy="340862"/>
          </a:xfrm>
          <a:prstGeom prst="straightConnector1">
            <a:avLst/>
          </a:prstGeom>
          <a:noFill/>
          <a:ln w="25400" cap="flat">
            <a:solidFill>
              <a:schemeClr val="bg1">
                <a:lumMod val="65000"/>
              </a:schemeClr>
            </a:solidFill>
            <a:prstDash val="sysDash"/>
            <a:miter lim="400000"/>
            <a:tailEnd type="triangle"/>
          </a:ln>
        </p:spPr>
        <p:style>
          <a:lnRef idx="0">
            <a:scrgbClr r="0" g="0" b="0"/>
          </a:lnRef>
          <a:fillRef idx="0">
            <a:scrgbClr r="0" g="0" b="0"/>
          </a:fillRef>
          <a:effectRef idx="0">
            <a:scrgbClr r="0" g="0" b="0"/>
          </a:effectRef>
          <a:fontRef idx="none"/>
        </p:style>
      </p:cxnSp>
      <p:cxnSp>
        <p:nvCxnSpPr>
          <p:cNvPr id="1080" name="直线箭头连接符 1079">
            <a:extLst>
              <a:ext uri="{FF2B5EF4-FFF2-40B4-BE49-F238E27FC236}">
                <a16:creationId xmlns:a16="http://schemas.microsoft.com/office/drawing/2014/main" id="{2B64D374-5AA7-7A54-956F-EC86669393F5}"/>
              </a:ext>
            </a:extLst>
          </p:cNvPr>
          <p:cNvCxnSpPr>
            <a:cxnSpLocks/>
            <a:stCxn id="60" idx="0"/>
            <a:endCxn id="43" idx="2"/>
          </p:cNvCxnSpPr>
          <p:nvPr/>
        </p:nvCxnSpPr>
        <p:spPr>
          <a:xfrm flipV="1">
            <a:off x="5446045" y="3136019"/>
            <a:ext cx="116713" cy="349476"/>
          </a:xfrm>
          <a:prstGeom prst="straightConnector1">
            <a:avLst/>
          </a:prstGeom>
          <a:noFill/>
          <a:ln w="25400" cap="flat">
            <a:solidFill>
              <a:schemeClr val="bg1">
                <a:lumMod val="65000"/>
              </a:schemeClr>
            </a:solidFill>
            <a:prstDash val="sysDash"/>
            <a:miter lim="400000"/>
            <a:tailEnd type="triangle"/>
          </a:ln>
        </p:spPr>
        <p:style>
          <a:lnRef idx="0">
            <a:scrgbClr r="0" g="0" b="0"/>
          </a:lnRef>
          <a:fillRef idx="0">
            <a:scrgbClr r="0" g="0" b="0"/>
          </a:fillRef>
          <a:effectRef idx="0">
            <a:scrgbClr r="0" g="0" b="0"/>
          </a:effectRef>
          <a:fontRef idx="none"/>
        </p:style>
      </p:cxnSp>
      <p:sp>
        <p:nvSpPr>
          <p:cNvPr id="1083" name="矩形 1082">
            <a:extLst>
              <a:ext uri="{FF2B5EF4-FFF2-40B4-BE49-F238E27FC236}">
                <a16:creationId xmlns:a16="http://schemas.microsoft.com/office/drawing/2014/main" id="{FCA9BBB1-DF6B-0BCE-FE01-CC5D0BDEA677}"/>
              </a:ext>
            </a:extLst>
          </p:cNvPr>
          <p:cNvSpPr/>
          <p:nvPr/>
        </p:nvSpPr>
        <p:spPr>
          <a:xfrm>
            <a:off x="6773235" y="2849598"/>
            <a:ext cx="960570" cy="292647"/>
          </a:xfrm>
          <a:prstGeom prst="rect">
            <a:avLst/>
          </a:prstGeom>
          <a:solidFill>
            <a:srgbClr val="0060FF"/>
          </a:solidFill>
          <a:ln w="12700">
            <a:solidFill>
              <a:schemeClr val="tx1"/>
            </a:solidFill>
            <a:miter lim="400000"/>
          </a:ln>
        </p:spPr>
        <p:txBody>
          <a:bodyPr lIns="50800" tIns="50800" rIns="50800" bIns="50800" rtlCol="0" anchor="ctr"/>
          <a:lstStyle/>
          <a:p>
            <a:r>
              <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开发环境</a:t>
            </a:r>
          </a:p>
        </p:txBody>
      </p:sp>
      <p:sp>
        <p:nvSpPr>
          <p:cNvPr id="1084" name="矩形 1083">
            <a:extLst>
              <a:ext uri="{FF2B5EF4-FFF2-40B4-BE49-F238E27FC236}">
                <a16:creationId xmlns:a16="http://schemas.microsoft.com/office/drawing/2014/main" id="{C355347C-DFB4-C809-B199-8B2BB06093A7}"/>
              </a:ext>
            </a:extLst>
          </p:cNvPr>
          <p:cNvSpPr/>
          <p:nvPr/>
        </p:nvSpPr>
        <p:spPr>
          <a:xfrm>
            <a:off x="6773235" y="3420789"/>
            <a:ext cx="960570" cy="287534"/>
          </a:xfrm>
          <a:prstGeom prst="rect">
            <a:avLst/>
          </a:prstGeom>
          <a:solidFill>
            <a:srgbClr val="0060FF"/>
          </a:solidFill>
          <a:ln w="12700">
            <a:solidFill>
              <a:schemeClr val="tx1"/>
            </a:solidFill>
            <a:miter lim="400000"/>
          </a:ln>
        </p:spPr>
        <p:txBody>
          <a:bodyPr lIns="50800" tIns="50800" rIns="50800" bIns="50800" rtlCol="0" anchor="ctr"/>
          <a:lstStyle/>
          <a:p>
            <a:r>
              <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集测环境</a:t>
            </a:r>
          </a:p>
        </p:txBody>
      </p:sp>
      <p:sp>
        <p:nvSpPr>
          <p:cNvPr id="1085" name="矩形 1084">
            <a:extLst>
              <a:ext uri="{FF2B5EF4-FFF2-40B4-BE49-F238E27FC236}">
                <a16:creationId xmlns:a16="http://schemas.microsoft.com/office/drawing/2014/main" id="{11993901-8725-FADD-2E2C-CF830E994524}"/>
              </a:ext>
            </a:extLst>
          </p:cNvPr>
          <p:cNvSpPr/>
          <p:nvPr/>
        </p:nvSpPr>
        <p:spPr>
          <a:xfrm>
            <a:off x="6775367" y="4052879"/>
            <a:ext cx="960570" cy="282420"/>
          </a:xfrm>
          <a:prstGeom prst="rect">
            <a:avLst/>
          </a:prstGeom>
          <a:solidFill>
            <a:srgbClr val="0060FF"/>
          </a:solidFill>
          <a:ln w="12700">
            <a:solidFill>
              <a:schemeClr val="tx1"/>
            </a:solidFill>
            <a:miter lim="400000"/>
          </a:ln>
        </p:spPr>
        <p:txBody>
          <a:bodyPr lIns="50800" tIns="50800" rIns="50800" bIns="50800" rtlCol="0" anchor="ctr"/>
          <a:lstStyle/>
          <a:p>
            <a:r>
              <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演练环境</a:t>
            </a:r>
          </a:p>
        </p:txBody>
      </p:sp>
      <p:cxnSp>
        <p:nvCxnSpPr>
          <p:cNvPr id="1087" name="直线箭头连接符 1086">
            <a:extLst>
              <a:ext uri="{FF2B5EF4-FFF2-40B4-BE49-F238E27FC236}">
                <a16:creationId xmlns:a16="http://schemas.microsoft.com/office/drawing/2014/main" id="{BC8C0465-8ABA-B58F-A1DC-19F890A4A2AF}"/>
              </a:ext>
            </a:extLst>
          </p:cNvPr>
          <p:cNvCxnSpPr>
            <a:cxnSpLocks/>
            <a:stCxn id="43" idx="3"/>
          </p:cNvCxnSpPr>
          <p:nvPr/>
        </p:nvCxnSpPr>
        <p:spPr>
          <a:xfrm flipV="1">
            <a:off x="6038044" y="2995922"/>
            <a:ext cx="626473" cy="15"/>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090" name="直线箭头连接符 1089">
            <a:extLst>
              <a:ext uri="{FF2B5EF4-FFF2-40B4-BE49-F238E27FC236}">
                <a16:creationId xmlns:a16="http://schemas.microsoft.com/office/drawing/2014/main" id="{1F1CFE73-7131-0988-064B-6965C6B015CD}"/>
              </a:ext>
            </a:extLst>
          </p:cNvPr>
          <p:cNvCxnSpPr>
            <a:cxnSpLocks/>
            <a:stCxn id="1083" idx="2"/>
            <a:endCxn id="1084" idx="0"/>
          </p:cNvCxnSpPr>
          <p:nvPr/>
        </p:nvCxnSpPr>
        <p:spPr>
          <a:xfrm>
            <a:off x="7253520" y="3142245"/>
            <a:ext cx="0" cy="278544"/>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093" name="直线箭头连接符 1092">
            <a:extLst>
              <a:ext uri="{FF2B5EF4-FFF2-40B4-BE49-F238E27FC236}">
                <a16:creationId xmlns:a16="http://schemas.microsoft.com/office/drawing/2014/main" id="{1A031BF8-1063-9D58-2252-46FD755A84F9}"/>
              </a:ext>
            </a:extLst>
          </p:cNvPr>
          <p:cNvCxnSpPr>
            <a:cxnSpLocks/>
            <a:stCxn id="1084" idx="2"/>
            <a:endCxn id="1085" idx="0"/>
          </p:cNvCxnSpPr>
          <p:nvPr/>
        </p:nvCxnSpPr>
        <p:spPr>
          <a:xfrm>
            <a:off x="7253520" y="3708323"/>
            <a:ext cx="2132" cy="34455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098" name="直线箭头连接符 1097">
            <a:extLst>
              <a:ext uri="{FF2B5EF4-FFF2-40B4-BE49-F238E27FC236}">
                <a16:creationId xmlns:a16="http://schemas.microsoft.com/office/drawing/2014/main" id="{B5A9535C-5AA5-0FEE-CA87-222442E61B40}"/>
              </a:ext>
            </a:extLst>
          </p:cNvPr>
          <p:cNvCxnSpPr>
            <a:cxnSpLocks/>
            <a:endCxn id="1083" idx="1"/>
          </p:cNvCxnSpPr>
          <p:nvPr/>
        </p:nvCxnSpPr>
        <p:spPr>
          <a:xfrm flipV="1">
            <a:off x="5775262" y="2995922"/>
            <a:ext cx="997973" cy="851812"/>
          </a:xfrm>
          <a:prstGeom prst="straightConnector1">
            <a:avLst/>
          </a:prstGeom>
          <a:noFill/>
          <a:ln w="25400" cap="flat">
            <a:solidFill>
              <a:schemeClr val="bg1">
                <a:lumMod val="65000"/>
              </a:schemeClr>
            </a:solidFill>
            <a:prstDash val="sysDash"/>
            <a:miter lim="400000"/>
            <a:tailEnd type="triangle"/>
          </a:ln>
        </p:spPr>
        <p:style>
          <a:lnRef idx="0">
            <a:scrgbClr r="0" g="0" b="0"/>
          </a:lnRef>
          <a:fillRef idx="0">
            <a:scrgbClr r="0" g="0" b="0"/>
          </a:fillRef>
          <a:effectRef idx="0">
            <a:scrgbClr r="0" g="0" b="0"/>
          </a:effectRef>
          <a:fontRef idx="none"/>
        </p:style>
      </p:cxnSp>
      <p:cxnSp>
        <p:nvCxnSpPr>
          <p:cNvPr id="1102" name="直线箭头连接符 1101">
            <a:extLst>
              <a:ext uri="{FF2B5EF4-FFF2-40B4-BE49-F238E27FC236}">
                <a16:creationId xmlns:a16="http://schemas.microsoft.com/office/drawing/2014/main" id="{E9CF4B9E-CE8A-FA67-3BCD-1EBEBCC3994E}"/>
              </a:ext>
            </a:extLst>
          </p:cNvPr>
          <p:cNvCxnSpPr>
            <a:cxnSpLocks/>
            <a:endCxn id="1084" idx="1"/>
          </p:cNvCxnSpPr>
          <p:nvPr/>
        </p:nvCxnSpPr>
        <p:spPr>
          <a:xfrm flipV="1">
            <a:off x="5777666" y="3564556"/>
            <a:ext cx="995569" cy="263106"/>
          </a:xfrm>
          <a:prstGeom prst="straightConnector1">
            <a:avLst/>
          </a:prstGeom>
          <a:noFill/>
          <a:ln w="25400" cap="flat">
            <a:solidFill>
              <a:schemeClr val="bg1">
                <a:lumMod val="65000"/>
              </a:schemeClr>
            </a:solidFill>
            <a:prstDash val="sysDash"/>
            <a:miter lim="400000"/>
            <a:tailEnd type="triangle"/>
          </a:ln>
        </p:spPr>
        <p:style>
          <a:lnRef idx="0">
            <a:scrgbClr r="0" g="0" b="0"/>
          </a:lnRef>
          <a:fillRef idx="0">
            <a:scrgbClr r="0" g="0" b="0"/>
          </a:fillRef>
          <a:effectRef idx="0">
            <a:scrgbClr r="0" g="0" b="0"/>
          </a:effectRef>
          <a:fontRef idx="none"/>
        </p:style>
      </p:cxnSp>
      <p:cxnSp>
        <p:nvCxnSpPr>
          <p:cNvPr id="1108" name="直线箭头连接符 1107">
            <a:extLst>
              <a:ext uri="{FF2B5EF4-FFF2-40B4-BE49-F238E27FC236}">
                <a16:creationId xmlns:a16="http://schemas.microsoft.com/office/drawing/2014/main" id="{0FE0F471-3B2F-D3E6-1E0E-369A3E1C5529}"/>
              </a:ext>
            </a:extLst>
          </p:cNvPr>
          <p:cNvCxnSpPr>
            <a:cxnSpLocks/>
            <a:endCxn id="1085" idx="1"/>
          </p:cNvCxnSpPr>
          <p:nvPr/>
        </p:nvCxnSpPr>
        <p:spPr>
          <a:xfrm>
            <a:off x="5775262" y="3837636"/>
            <a:ext cx="1000105" cy="356453"/>
          </a:xfrm>
          <a:prstGeom prst="straightConnector1">
            <a:avLst/>
          </a:prstGeom>
          <a:noFill/>
          <a:ln w="25400" cap="flat">
            <a:solidFill>
              <a:schemeClr val="bg1">
                <a:lumMod val="65000"/>
              </a:schemeClr>
            </a:solidFill>
            <a:prstDash val="sysDash"/>
            <a:miter lim="400000"/>
            <a:tailEnd type="triangle"/>
          </a:ln>
        </p:spPr>
        <p:style>
          <a:lnRef idx="0">
            <a:scrgbClr r="0" g="0" b="0"/>
          </a:lnRef>
          <a:fillRef idx="0">
            <a:scrgbClr r="0" g="0" b="0"/>
          </a:fillRef>
          <a:effectRef idx="0">
            <a:scrgbClr r="0" g="0" b="0"/>
          </a:effectRef>
          <a:fontRef idx="none"/>
        </p:style>
      </p:cxnSp>
      <p:cxnSp>
        <p:nvCxnSpPr>
          <p:cNvPr id="1111" name="直线箭头连接符 1110">
            <a:extLst>
              <a:ext uri="{FF2B5EF4-FFF2-40B4-BE49-F238E27FC236}">
                <a16:creationId xmlns:a16="http://schemas.microsoft.com/office/drawing/2014/main" id="{5C96A62B-515F-278C-82A6-7D1B50C1C17D}"/>
              </a:ext>
            </a:extLst>
          </p:cNvPr>
          <p:cNvCxnSpPr>
            <a:cxnSpLocks/>
            <a:stCxn id="58" idx="0"/>
            <a:endCxn id="39" idx="2"/>
          </p:cNvCxnSpPr>
          <p:nvPr/>
        </p:nvCxnSpPr>
        <p:spPr>
          <a:xfrm flipH="1" flipV="1">
            <a:off x="1622887" y="3139174"/>
            <a:ext cx="343665" cy="315469"/>
          </a:xfrm>
          <a:prstGeom prst="straightConnector1">
            <a:avLst/>
          </a:prstGeom>
          <a:noFill/>
          <a:ln w="25400" cap="flat">
            <a:solidFill>
              <a:schemeClr val="bg1">
                <a:lumMod val="65000"/>
              </a:schemeClr>
            </a:solidFill>
            <a:prstDash val="sysDash"/>
            <a:miter lim="400000"/>
            <a:tailEnd type="triangle"/>
          </a:ln>
        </p:spPr>
        <p:style>
          <a:lnRef idx="0">
            <a:scrgbClr r="0" g="0" b="0"/>
          </a:lnRef>
          <a:fillRef idx="0">
            <a:scrgbClr r="0" g="0" b="0"/>
          </a:fillRef>
          <a:effectRef idx="0">
            <a:scrgbClr r="0" g="0" b="0"/>
          </a:effectRef>
          <a:fontRef idx="none"/>
        </p:style>
      </p:cxnSp>
      <p:sp>
        <p:nvSpPr>
          <p:cNvPr id="1113" name="五边形 1112">
            <a:extLst>
              <a:ext uri="{FF2B5EF4-FFF2-40B4-BE49-F238E27FC236}">
                <a16:creationId xmlns:a16="http://schemas.microsoft.com/office/drawing/2014/main" id="{5219DB65-A63D-F027-596F-B9E3DDA82920}"/>
              </a:ext>
            </a:extLst>
          </p:cNvPr>
          <p:cNvSpPr/>
          <p:nvPr/>
        </p:nvSpPr>
        <p:spPr>
          <a:xfrm>
            <a:off x="6664517" y="4560516"/>
            <a:ext cx="1216715" cy="256130"/>
          </a:xfrm>
          <a:prstGeom prst="homePlate">
            <a:avLst/>
          </a:prstGeom>
          <a:solidFill>
            <a:schemeClr val="bg1">
              <a:lumMod val="95000"/>
            </a:schemeClr>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持续部署</a:t>
            </a:r>
          </a:p>
        </p:txBody>
      </p:sp>
      <p:sp>
        <p:nvSpPr>
          <p:cNvPr id="1116" name="矩形 1115">
            <a:extLst>
              <a:ext uri="{FF2B5EF4-FFF2-40B4-BE49-F238E27FC236}">
                <a16:creationId xmlns:a16="http://schemas.microsoft.com/office/drawing/2014/main" id="{907CFE93-9E56-7E96-F3E4-83941B4F0FCD}"/>
              </a:ext>
            </a:extLst>
          </p:cNvPr>
          <p:cNvSpPr/>
          <p:nvPr/>
        </p:nvSpPr>
        <p:spPr>
          <a:xfrm>
            <a:off x="4363839" y="2138379"/>
            <a:ext cx="1856006" cy="497276"/>
          </a:xfrm>
          <a:prstGeom prst="rect">
            <a:avLst/>
          </a:prstGeom>
          <a:solidFill>
            <a:schemeClr val="bg1">
              <a:lumMod val="95000"/>
            </a:schemeClr>
          </a:solidFill>
          <a:ln w="12700">
            <a:solidFill>
              <a:schemeClr val="tx1"/>
            </a:solidFill>
            <a:miter lim="400000"/>
          </a:ln>
        </p:spPr>
        <p:txBody>
          <a:bodyPr lIns="50800" tIns="50800" rIns="50800" bIns="50800" rtlCol="0" anchor="ctr"/>
          <a:lstStyle/>
          <a:p>
            <a:endPar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17" name="五边形 1116">
            <a:extLst>
              <a:ext uri="{FF2B5EF4-FFF2-40B4-BE49-F238E27FC236}">
                <a16:creationId xmlns:a16="http://schemas.microsoft.com/office/drawing/2014/main" id="{435668A4-C17C-2D18-81EF-98EAC640DB9D}"/>
              </a:ext>
            </a:extLst>
          </p:cNvPr>
          <p:cNvSpPr/>
          <p:nvPr/>
        </p:nvSpPr>
        <p:spPr>
          <a:xfrm>
            <a:off x="4363839" y="1847930"/>
            <a:ext cx="1856006" cy="268505"/>
          </a:xfrm>
          <a:prstGeom prst="homePlate">
            <a:avLst/>
          </a:prstGeom>
          <a:solidFill>
            <a:schemeClr val="bg1">
              <a:lumMod val="95000"/>
            </a:schemeClr>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安全审计</a:t>
            </a:r>
          </a:p>
        </p:txBody>
      </p:sp>
      <p:sp>
        <p:nvSpPr>
          <p:cNvPr id="1119" name="矩形 1118">
            <a:extLst>
              <a:ext uri="{FF2B5EF4-FFF2-40B4-BE49-F238E27FC236}">
                <a16:creationId xmlns:a16="http://schemas.microsoft.com/office/drawing/2014/main" id="{317F8CC0-C086-474F-179C-FAA8C3B3924F}"/>
              </a:ext>
            </a:extLst>
          </p:cNvPr>
          <p:cNvSpPr/>
          <p:nvPr/>
        </p:nvSpPr>
        <p:spPr>
          <a:xfrm>
            <a:off x="4483253" y="2262391"/>
            <a:ext cx="780558" cy="260347"/>
          </a:xfrm>
          <a:prstGeom prst="rect">
            <a:avLst/>
          </a:prstGeom>
          <a:solidFill>
            <a:schemeClr val="bg1"/>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代码漏洞</a:t>
            </a:r>
          </a:p>
        </p:txBody>
      </p:sp>
      <p:sp>
        <p:nvSpPr>
          <p:cNvPr id="1124" name="矩形 1123">
            <a:extLst>
              <a:ext uri="{FF2B5EF4-FFF2-40B4-BE49-F238E27FC236}">
                <a16:creationId xmlns:a16="http://schemas.microsoft.com/office/drawing/2014/main" id="{146444B9-E32A-8729-6738-0AAE6771FC94}"/>
              </a:ext>
            </a:extLst>
          </p:cNvPr>
          <p:cNvSpPr/>
          <p:nvPr/>
        </p:nvSpPr>
        <p:spPr>
          <a:xfrm>
            <a:off x="5338775" y="2256158"/>
            <a:ext cx="780558" cy="260347"/>
          </a:xfrm>
          <a:prstGeom prst="rect">
            <a:avLst/>
          </a:prstGeom>
          <a:solidFill>
            <a:schemeClr val="bg1"/>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代码规范</a:t>
            </a:r>
          </a:p>
        </p:txBody>
      </p:sp>
      <p:sp>
        <p:nvSpPr>
          <p:cNvPr id="1128" name="矩形 1127">
            <a:extLst>
              <a:ext uri="{FF2B5EF4-FFF2-40B4-BE49-F238E27FC236}">
                <a16:creationId xmlns:a16="http://schemas.microsoft.com/office/drawing/2014/main" id="{58F8595E-83EB-43FA-2D2C-5611ED441EAF}"/>
              </a:ext>
            </a:extLst>
          </p:cNvPr>
          <p:cNvSpPr/>
          <p:nvPr/>
        </p:nvSpPr>
        <p:spPr>
          <a:xfrm>
            <a:off x="8309966" y="2599410"/>
            <a:ext cx="1217751" cy="1642275"/>
          </a:xfrm>
          <a:prstGeom prst="rect">
            <a:avLst/>
          </a:prstGeom>
          <a:solidFill>
            <a:schemeClr val="bg1">
              <a:lumMod val="95000"/>
            </a:schemeClr>
          </a:solidFill>
          <a:ln w="12700">
            <a:solidFill>
              <a:schemeClr val="tx1"/>
            </a:solidFill>
            <a:miter lim="400000"/>
          </a:ln>
        </p:spPr>
        <p:txBody>
          <a:bodyPr lIns="50800" tIns="50800" rIns="50800" bIns="50800" rtlCol="0" anchor="ctr"/>
          <a:lstStyle/>
          <a:p>
            <a:endPar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33" name="五边形 1132">
            <a:extLst>
              <a:ext uri="{FF2B5EF4-FFF2-40B4-BE49-F238E27FC236}">
                <a16:creationId xmlns:a16="http://schemas.microsoft.com/office/drawing/2014/main" id="{F862A248-A14F-E3E2-DB1F-D6A95B386471}"/>
              </a:ext>
            </a:extLst>
          </p:cNvPr>
          <p:cNvSpPr/>
          <p:nvPr/>
        </p:nvSpPr>
        <p:spPr>
          <a:xfrm>
            <a:off x="8309966" y="4279527"/>
            <a:ext cx="1216715" cy="239793"/>
          </a:xfrm>
          <a:prstGeom prst="homePlate">
            <a:avLst/>
          </a:prstGeom>
          <a:solidFill>
            <a:schemeClr val="bg1">
              <a:lumMod val="95000"/>
            </a:schemeClr>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持续测试</a:t>
            </a:r>
          </a:p>
        </p:txBody>
      </p:sp>
      <p:cxnSp>
        <p:nvCxnSpPr>
          <p:cNvPr id="1134" name="直线箭头连接符 1133">
            <a:extLst>
              <a:ext uri="{FF2B5EF4-FFF2-40B4-BE49-F238E27FC236}">
                <a16:creationId xmlns:a16="http://schemas.microsoft.com/office/drawing/2014/main" id="{D6442C27-9FA7-BE39-F982-8F323E058D8F}"/>
              </a:ext>
            </a:extLst>
          </p:cNvPr>
          <p:cNvCxnSpPr>
            <a:cxnSpLocks/>
            <a:stCxn id="1086" idx="3"/>
          </p:cNvCxnSpPr>
          <p:nvPr/>
        </p:nvCxnSpPr>
        <p:spPr>
          <a:xfrm>
            <a:off x="7854875" y="3605269"/>
            <a:ext cx="458936" cy="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1138" name="矩形 1137">
            <a:extLst>
              <a:ext uri="{FF2B5EF4-FFF2-40B4-BE49-F238E27FC236}">
                <a16:creationId xmlns:a16="http://schemas.microsoft.com/office/drawing/2014/main" id="{16567036-4929-B4C2-D486-29453A676ED1}"/>
              </a:ext>
            </a:extLst>
          </p:cNvPr>
          <p:cNvSpPr/>
          <p:nvPr/>
        </p:nvSpPr>
        <p:spPr>
          <a:xfrm>
            <a:off x="8462984" y="2748042"/>
            <a:ext cx="932264" cy="272953"/>
          </a:xfrm>
          <a:prstGeom prst="rect">
            <a:avLst/>
          </a:prstGeom>
          <a:solidFill>
            <a:schemeClr val="accent4"/>
          </a:solidFill>
          <a:ln w="12700">
            <a:solidFill>
              <a:schemeClr val="tx1"/>
            </a:solidFill>
            <a:miter lim="400000"/>
          </a:ln>
        </p:spPr>
        <p:txBody>
          <a:bodyPr lIns="50800" tIns="50800" rIns="50800" bIns="50800" rtlCol="0" anchor="ctr"/>
          <a:lstStyle/>
          <a:p>
            <a:r>
              <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单元测试</a:t>
            </a:r>
          </a:p>
        </p:txBody>
      </p:sp>
      <p:sp>
        <p:nvSpPr>
          <p:cNvPr id="1146" name="矩形 1145">
            <a:extLst>
              <a:ext uri="{FF2B5EF4-FFF2-40B4-BE49-F238E27FC236}">
                <a16:creationId xmlns:a16="http://schemas.microsoft.com/office/drawing/2014/main" id="{3368E9E2-82D8-9108-638C-38C119A03C5F}"/>
              </a:ext>
            </a:extLst>
          </p:cNvPr>
          <p:cNvSpPr/>
          <p:nvPr/>
        </p:nvSpPr>
        <p:spPr>
          <a:xfrm>
            <a:off x="8462984" y="3248645"/>
            <a:ext cx="932264" cy="272954"/>
          </a:xfrm>
          <a:prstGeom prst="rect">
            <a:avLst/>
          </a:prstGeom>
          <a:solidFill>
            <a:schemeClr val="accent4"/>
          </a:solidFill>
          <a:ln w="12700">
            <a:solidFill>
              <a:schemeClr val="tx1"/>
            </a:solidFill>
            <a:miter lim="400000"/>
          </a:ln>
        </p:spPr>
        <p:txBody>
          <a:bodyPr lIns="50800" tIns="50800" rIns="50800" bIns="50800" rtlCol="0" anchor="ctr"/>
          <a:lstStyle/>
          <a:p>
            <a:r>
              <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接口测试</a:t>
            </a:r>
          </a:p>
        </p:txBody>
      </p:sp>
      <p:sp>
        <p:nvSpPr>
          <p:cNvPr id="1147" name="矩形 1146">
            <a:extLst>
              <a:ext uri="{FF2B5EF4-FFF2-40B4-BE49-F238E27FC236}">
                <a16:creationId xmlns:a16="http://schemas.microsoft.com/office/drawing/2014/main" id="{88DFFDE0-D0D1-E03A-404C-1F7B60D88F4D}"/>
              </a:ext>
            </a:extLst>
          </p:cNvPr>
          <p:cNvSpPr/>
          <p:nvPr/>
        </p:nvSpPr>
        <p:spPr>
          <a:xfrm>
            <a:off x="8462984" y="3774864"/>
            <a:ext cx="932264" cy="259235"/>
          </a:xfrm>
          <a:prstGeom prst="rect">
            <a:avLst/>
          </a:prstGeom>
          <a:solidFill>
            <a:schemeClr val="accent4"/>
          </a:solidFill>
          <a:ln w="12700">
            <a:solidFill>
              <a:schemeClr val="tx1"/>
            </a:solidFill>
            <a:miter lim="400000"/>
          </a:ln>
        </p:spPr>
        <p:txBody>
          <a:bodyPr lIns="50800" tIns="50800" rIns="50800" bIns="50800" rtlCol="0" anchor="ctr"/>
          <a:lstStyle/>
          <a:p>
            <a:r>
              <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自动化测试</a:t>
            </a:r>
          </a:p>
        </p:txBody>
      </p:sp>
      <p:cxnSp>
        <p:nvCxnSpPr>
          <p:cNvPr id="1149" name="肘形连接符 1148">
            <a:extLst>
              <a:ext uri="{FF2B5EF4-FFF2-40B4-BE49-F238E27FC236}">
                <a16:creationId xmlns:a16="http://schemas.microsoft.com/office/drawing/2014/main" id="{A5787D19-A562-A271-1CC2-EA832DEB9991}"/>
              </a:ext>
            </a:extLst>
          </p:cNvPr>
          <p:cNvCxnSpPr>
            <a:cxnSpLocks/>
            <a:stCxn id="1128" idx="0"/>
          </p:cNvCxnSpPr>
          <p:nvPr/>
        </p:nvCxnSpPr>
        <p:spPr>
          <a:xfrm rot="16200000" flipV="1">
            <a:off x="5467292" y="-852141"/>
            <a:ext cx="898996" cy="6004105"/>
          </a:xfrm>
          <a:prstGeom prst="bentConnector2">
            <a:avLst/>
          </a:prstGeom>
          <a:noFill/>
          <a:ln w="25400" cap="flat">
            <a:solidFill>
              <a:schemeClr val="bg1">
                <a:lumMod val="65000"/>
              </a:schemeClr>
            </a:solidFill>
            <a:prstDash val="sysDot"/>
            <a:miter lim="400000"/>
            <a:tailEnd type="triangle"/>
          </a:ln>
        </p:spPr>
        <p:style>
          <a:lnRef idx="0">
            <a:scrgbClr r="0" g="0" b="0"/>
          </a:lnRef>
          <a:fillRef idx="0">
            <a:scrgbClr r="0" g="0" b="0"/>
          </a:fillRef>
          <a:effectRef idx="0">
            <a:scrgbClr r="0" g="0" b="0"/>
          </a:effectRef>
          <a:fontRef idx="none"/>
        </p:style>
      </p:cxnSp>
      <p:cxnSp>
        <p:nvCxnSpPr>
          <p:cNvPr id="1152" name="肘形连接符 1151">
            <a:extLst>
              <a:ext uri="{FF2B5EF4-FFF2-40B4-BE49-F238E27FC236}">
                <a16:creationId xmlns:a16="http://schemas.microsoft.com/office/drawing/2014/main" id="{DBC96EF2-ABBF-50A3-4140-2D61343AD167}"/>
              </a:ext>
            </a:extLst>
          </p:cNvPr>
          <p:cNvCxnSpPr>
            <a:cxnSpLocks/>
          </p:cNvCxnSpPr>
          <p:nvPr/>
        </p:nvCxnSpPr>
        <p:spPr>
          <a:xfrm rot="10800000">
            <a:off x="2919332" y="2411002"/>
            <a:ext cx="1628924" cy="1652"/>
          </a:xfrm>
          <a:prstGeom prst="bentConnector3">
            <a:avLst>
              <a:gd name="adj1" fmla="val 50000"/>
            </a:avLst>
          </a:prstGeom>
          <a:noFill/>
          <a:ln w="25400" cap="flat">
            <a:solidFill>
              <a:schemeClr val="bg1">
                <a:lumMod val="65000"/>
              </a:schemeClr>
            </a:solidFill>
            <a:prstDash val="sysDot"/>
            <a:miter lim="400000"/>
            <a:tailEnd type="triangle"/>
          </a:ln>
        </p:spPr>
        <p:style>
          <a:lnRef idx="0">
            <a:scrgbClr r="0" g="0" b="0"/>
          </a:lnRef>
          <a:fillRef idx="0">
            <a:scrgbClr r="0" g="0" b="0"/>
          </a:fillRef>
          <a:effectRef idx="0">
            <a:scrgbClr r="0" g="0" b="0"/>
          </a:effectRef>
          <a:fontRef idx="none"/>
        </p:style>
      </p:cxnSp>
      <p:cxnSp>
        <p:nvCxnSpPr>
          <p:cNvPr id="1164" name="直线箭头连接符 1163">
            <a:extLst>
              <a:ext uri="{FF2B5EF4-FFF2-40B4-BE49-F238E27FC236}">
                <a16:creationId xmlns:a16="http://schemas.microsoft.com/office/drawing/2014/main" id="{22500A0A-3B34-F5E1-D756-A197A5A0C8BC}"/>
              </a:ext>
            </a:extLst>
          </p:cNvPr>
          <p:cNvCxnSpPr>
            <a:cxnSpLocks/>
          </p:cNvCxnSpPr>
          <p:nvPr/>
        </p:nvCxnSpPr>
        <p:spPr>
          <a:xfrm>
            <a:off x="9517807" y="3368079"/>
            <a:ext cx="430978" cy="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1165" name="五边形 1164">
            <a:extLst>
              <a:ext uri="{FF2B5EF4-FFF2-40B4-BE49-F238E27FC236}">
                <a16:creationId xmlns:a16="http://schemas.microsoft.com/office/drawing/2014/main" id="{69A647E5-4FE7-3036-A29C-EAC7D65DDF2B}"/>
              </a:ext>
            </a:extLst>
          </p:cNvPr>
          <p:cNvSpPr/>
          <p:nvPr/>
        </p:nvSpPr>
        <p:spPr>
          <a:xfrm>
            <a:off x="9948785" y="4109197"/>
            <a:ext cx="1153286" cy="249353"/>
          </a:xfrm>
          <a:prstGeom prst="homePlate">
            <a:avLst/>
          </a:prstGeom>
          <a:solidFill>
            <a:schemeClr val="bg1">
              <a:lumMod val="95000"/>
            </a:schemeClr>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持续运维</a:t>
            </a:r>
          </a:p>
        </p:txBody>
      </p:sp>
      <p:sp>
        <p:nvSpPr>
          <p:cNvPr id="1167" name="终止符 1166">
            <a:extLst>
              <a:ext uri="{FF2B5EF4-FFF2-40B4-BE49-F238E27FC236}">
                <a16:creationId xmlns:a16="http://schemas.microsoft.com/office/drawing/2014/main" id="{76F7E7B2-E376-2EF7-6C0D-C15B685B74D6}"/>
              </a:ext>
            </a:extLst>
          </p:cNvPr>
          <p:cNvSpPr/>
          <p:nvPr/>
        </p:nvSpPr>
        <p:spPr>
          <a:xfrm>
            <a:off x="10056727" y="3486059"/>
            <a:ext cx="936625" cy="312056"/>
          </a:xfrm>
          <a:prstGeom prst="flowChartTerminator">
            <a:avLst/>
          </a:prstGeom>
          <a:solidFill>
            <a:srgbClr val="FFFF00"/>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部署交付</a:t>
            </a:r>
          </a:p>
        </p:txBody>
      </p:sp>
      <p:sp>
        <p:nvSpPr>
          <p:cNvPr id="1170" name="终止符 1169">
            <a:extLst>
              <a:ext uri="{FF2B5EF4-FFF2-40B4-BE49-F238E27FC236}">
                <a16:creationId xmlns:a16="http://schemas.microsoft.com/office/drawing/2014/main" id="{A8175203-C7E8-3D59-9027-2458B7C4094B}"/>
              </a:ext>
            </a:extLst>
          </p:cNvPr>
          <p:cNvSpPr/>
          <p:nvPr/>
        </p:nvSpPr>
        <p:spPr>
          <a:xfrm>
            <a:off x="10056728" y="2798211"/>
            <a:ext cx="936625" cy="312056"/>
          </a:xfrm>
          <a:prstGeom prst="flowChartTerminator">
            <a:avLst/>
          </a:prstGeom>
          <a:solidFill>
            <a:srgbClr val="FFFF00"/>
          </a:solidFill>
          <a:ln w="12700">
            <a:solidFill>
              <a:schemeClr val="tx1"/>
            </a:solidFill>
            <a:miter lim="400000"/>
          </a:ln>
        </p:spPr>
        <p:txBody>
          <a:bodyPr lIns="50800" tIns="50800" rIns="50800" bIns="50800" rtlCol="0" anchor="ctr"/>
          <a:lstStyle/>
          <a:p>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客户管理</a:t>
            </a:r>
          </a:p>
        </p:txBody>
      </p:sp>
      <p:cxnSp>
        <p:nvCxnSpPr>
          <p:cNvPr id="1171" name="直线箭头连接符 1170">
            <a:extLst>
              <a:ext uri="{FF2B5EF4-FFF2-40B4-BE49-F238E27FC236}">
                <a16:creationId xmlns:a16="http://schemas.microsoft.com/office/drawing/2014/main" id="{35790A39-DE06-0904-B863-809ED564C061}"/>
              </a:ext>
            </a:extLst>
          </p:cNvPr>
          <p:cNvCxnSpPr>
            <a:cxnSpLocks/>
            <a:stCxn id="1167" idx="0"/>
            <a:endCxn id="1170" idx="2"/>
          </p:cNvCxnSpPr>
          <p:nvPr/>
        </p:nvCxnSpPr>
        <p:spPr>
          <a:xfrm flipV="1">
            <a:off x="10525040" y="3110267"/>
            <a:ext cx="1" cy="375792"/>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175" name="肘形连接符 1174">
            <a:extLst>
              <a:ext uri="{FF2B5EF4-FFF2-40B4-BE49-F238E27FC236}">
                <a16:creationId xmlns:a16="http://schemas.microsoft.com/office/drawing/2014/main" id="{B62D51AF-104F-7273-3B39-116FA7A4C001}"/>
              </a:ext>
            </a:extLst>
          </p:cNvPr>
          <p:cNvCxnSpPr>
            <a:cxnSpLocks/>
            <a:stCxn id="1169" idx="0"/>
          </p:cNvCxnSpPr>
          <p:nvPr/>
        </p:nvCxnSpPr>
        <p:spPr>
          <a:xfrm rot="16200000" flipV="1">
            <a:off x="6239878" y="-1873242"/>
            <a:ext cx="950796" cy="7620304"/>
          </a:xfrm>
          <a:prstGeom prst="bentConnector2">
            <a:avLst/>
          </a:prstGeom>
          <a:noFill/>
          <a:ln w="25400" cap="flat">
            <a:solidFill>
              <a:schemeClr val="bg1">
                <a:lumMod val="65000"/>
              </a:schemeClr>
            </a:solidFill>
            <a:prstDash val="sysDot"/>
            <a:miter lim="400000"/>
            <a:tailEnd type="triangle"/>
          </a:ln>
        </p:spPr>
        <p:style>
          <a:lnRef idx="0">
            <a:scrgbClr r="0" g="0" b="0"/>
          </a:lnRef>
          <a:fillRef idx="0">
            <a:scrgbClr r="0" g="0" b="0"/>
          </a:fillRef>
          <a:effectRef idx="0">
            <a:scrgbClr r="0" g="0" b="0"/>
          </a:effectRef>
          <a:fontRef idx="none"/>
        </p:style>
      </p:cxnSp>
      <p:cxnSp>
        <p:nvCxnSpPr>
          <p:cNvPr id="1185" name="肘形连接符 1184">
            <a:extLst>
              <a:ext uri="{FF2B5EF4-FFF2-40B4-BE49-F238E27FC236}">
                <a16:creationId xmlns:a16="http://schemas.microsoft.com/office/drawing/2014/main" id="{25CB4201-4B64-71A4-3407-96EC05660448}"/>
              </a:ext>
            </a:extLst>
          </p:cNvPr>
          <p:cNvCxnSpPr>
            <a:cxnSpLocks/>
          </p:cNvCxnSpPr>
          <p:nvPr/>
        </p:nvCxnSpPr>
        <p:spPr>
          <a:xfrm rot="16200000" flipH="1">
            <a:off x="6021996" y="2608336"/>
            <a:ext cx="607356" cy="187909"/>
          </a:xfrm>
          <a:prstGeom prst="bent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pic>
        <p:nvPicPr>
          <p:cNvPr id="1186" name="图片 1185">
            <a:extLst>
              <a:ext uri="{FF2B5EF4-FFF2-40B4-BE49-F238E27FC236}">
                <a16:creationId xmlns:a16="http://schemas.microsoft.com/office/drawing/2014/main" id="{BBE04F6C-1756-A1D4-DDDD-36E159A9D322}"/>
              </a:ext>
            </a:extLst>
          </p:cNvPr>
          <p:cNvPicPr>
            <a:picLocks noChangeAspect="1"/>
          </p:cNvPicPr>
          <p:nvPr/>
        </p:nvPicPr>
        <p:blipFill>
          <a:blip r:embed="rId5"/>
          <a:stretch>
            <a:fillRect/>
          </a:stretch>
        </p:blipFill>
        <p:spPr>
          <a:xfrm>
            <a:off x="749956" y="4932492"/>
            <a:ext cx="5824346" cy="1482221"/>
          </a:xfrm>
          <a:prstGeom prst="rect">
            <a:avLst/>
          </a:prstGeom>
        </p:spPr>
      </p:pic>
      <p:pic>
        <p:nvPicPr>
          <p:cNvPr id="1189" name="图片 1188">
            <a:extLst>
              <a:ext uri="{FF2B5EF4-FFF2-40B4-BE49-F238E27FC236}">
                <a16:creationId xmlns:a16="http://schemas.microsoft.com/office/drawing/2014/main" id="{2A4243A9-16DD-41FF-70FA-E57C86123F86}"/>
              </a:ext>
            </a:extLst>
          </p:cNvPr>
          <p:cNvPicPr>
            <a:picLocks noChangeAspect="1"/>
          </p:cNvPicPr>
          <p:nvPr/>
        </p:nvPicPr>
        <p:blipFill>
          <a:blip r:embed="rId6"/>
          <a:stretch>
            <a:fillRect/>
          </a:stretch>
        </p:blipFill>
        <p:spPr>
          <a:xfrm>
            <a:off x="10098933" y="2231791"/>
            <a:ext cx="894420" cy="329079"/>
          </a:xfrm>
          <a:prstGeom prst="rect">
            <a:avLst/>
          </a:prstGeom>
        </p:spPr>
      </p:pic>
      <p:sp>
        <p:nvSpPr>
          <p:cNvPr id="1192" name="文本框 1191">
            <a:extLst>
              <a:ext uri="{FF2B5EF4-FFF2-40B4-BE49-F238E27FC236}">
                <a16:creationId xmlns:a16="http://schemas.microsoft.com/office/drawing/2014/main" id="{AEDECA8A-C84F-81B0-549E-A468DD9E7A44}"/>
              </a:ext>
            </a:extLst>
          </p:cNvPr>
          <p:cNvSpPr txBox="1"/>
          <p:nvPr/>
        </p:nvSpPr>
        <p:spPr>
          <a:xfrm>
            <a:off x="9633330" y="1157796"/>
            <a:ext cx="718145" cy="287258"/>
          </a:xfrm>
          <a:prstGeom prst="rect">
            <a:avLst/>
          </a:prstGeom>
          <a:solidFill>
            <a:schemeClr val="bg1">
              <a:lumMod val="95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2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工单处理</a:t>
            </a:r>
          </a:p>
        </p:txBody>
      </p:sp>
      <p:sp>
        <p:nvSpPr>
          <p:cNvPr id="1193" name="文本框 1192">
            <a:extLst>
              <a:ext uri="{FF2B5EF4-FFF2-40B4-BE49-F238E27FC236}">
                <a16:creationId xmlns:a16="http://schemas.microsoft.com/office/drawing/2014/main" id="{1DF5D180-B3E2-B1D1-AAD5-9CF288A7DA74}"/>
              </a:ext>
            </a:extLst>
          </p:cNvPr>
          <p:cNvSpPr txBox="1"/>
          <p:nvPr/>
        </p:nvSpPr>
        <p:spPr>
          <a:xfrm>
            <a:off x="8153857" y="1157396"/>
            <a:ext cx="1084316" cy="287258"/>
          </a:xfrm>
          <a:prstGeom prst="rect">
            <a:avLst/>
          </a:prstGeom>
          <a:solidFill>
            <a:schemeClr val="bg1">
              <a:lumMod val="95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200" dirty="0">
                <a:solidFill>
                  <a:srgbClr val="FF0000"/>
                </a:solidFill>
              </a:rPr>
              <a:t>转现网</a:t>
            </a:r>
            <a:r>
              <a:rPr lang="en-US" altLang="zh-CN" sz="1200" dirty="0" err="1">
                <a:solidFill>
                  <a:srgbClr val="FF0000"/>
                </a:solidFill>
              </a:rPr>
              <a:t>tapd</a:t>
            </a:r>
            <a:r>
              <a:rPr lang="zh-CN" altLang="en-US" sz="1200" dirty="0">
                <a:solidFill>
                  <a:srgbClr val="FF0000"/>
                </a:solidFill>
              </a:rPr>
              <a:t>单</a:t>
            </a:r>
            <a:endParaRPr kumimoji="0" lang="zh-CN" altLang="en-US" sz="12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194" name="文本框 1193">
            <a:extLst>
              <a:ext uri="{FF2B5EF4-FFF2-40B4-BE49-F238E27FC236}">
                <a16:creationId xmlns:a16="http://schemas.microsoft.com/office/drawing/2014/main" id="{B4235435-0527-81A3-B0E1-414FBD35E631}"/>
              </a:ext>
            </a:extLst>
          </p:cNvPr>
          <p:cNvSpPr txBox="1"/>
          <p:nvPr/>
        </p:nvSpPr>
        <p:spPr>
          <a:xfrm>
            <a:off x="7295840" y="1160097"/>
            <a:ext cx="503185" cy="287258"/>
          </a:xfrm>
          <a:prstGeom prst="rect">
            <a:avLst/>
          </a:prstGeom>
          <a:solidFill>
            <a:schemeClr val="bg1">
              <a:lumMod val="95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2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评估</a:t>
            </a:r>
          </a:p>
        </p:txBody>
      </p:sp>
      <p:sp>
        <p:nvSpPr>
          <p:cNvPr id="1195" name="文本框 1194">
            <a:extLst>
              <a:ext uri="{FF2B5EF4-FFF2-40B4-BE49-F238E27FC236}">
                <a16:creationId xmlns:a16="http://schemas.microsoft.com/office/drawing/2014/main" id="{A4929C10-31AC-595E-08F8-4629B7FA6E3E}"/>
              </a:ext>
            </a:extLst>
          </p:cNvPr>
          <p:cNvSpPr txBox="1"/>
          <p:nvPr/>
        </p:nvSpPr>
        <p:spPr>
          <a:xfrm>
            <a:off x="8292606" y="1660179"/>
            <a:ext cx="605935" cy="287258"/>
          </a:xfrm>
          <a:prstGeom prst="rect">
            <a:avLst/>
          </a:prstGeom>
          <a:solidFill>
            <a:schemeClr val="bg1">
              <a:lumMod val="95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2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缺陷单</a:t>
            </a:r>
          </a:p>
        </p:txBody>
      </p:sp>
      <p:cxnSp>
        <p:nvCxnSpPr>
          <p:cNvPr id="1196" name="直线箭头连接符 1195">
            <a:extLst>
              <a:ext uri="{FF2B5EF4-FFF2-40B4-BE49-F238E27FC236}">
                <a16:creationId xmlns:a16="http://schemas.microsoft.com/office/drawing/2014/main" id="{14374F7F-CEAD-EDD3-94D9-C81125248513}"/>
              </a:ext>
            </a:extLst>
          </p:cNvPr>
          <p:cNvCxnSpPr>
            <a:cxnSpLocks/>
            <a:stCxn id="1192" idx="1"/>
            <a:endCxn id="1193" idx="3"/>
          </p:cNvCxnSpPr>
          <p:nvPr/>
        </p:nvCxnSpPr>
        <p:spPr>
          <a:xfrm flipH="1" flipV="1">
            <a:off x="9238173" y="1301025"/>
            <a:ext cx="395157" cy="40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198" name="直线箭头连接符 1197">
            <a:extLst>
              <a:ext uri="{FF2B5EF4-FFF2-40B4-BE49-F238E27FC236}">
                <a16:creationId xmlns:a16="http://schemas.microsoft.com/office/drawing/2014/main" id="{9645151C-51E0-F37D-86C8-F46073669BC0}"/>
              </a:ext>
            </a:extLst>
          </p:cNvPr>
          <p:cNvCxnSpPr>
            <a:cxnSpLocks/>
            <a:stCxn id="1193" idx="1"/>
            <a:endCxn id="1194" idx="3"/>
          </p:cNvCxnSpPr>
          <p:nvPr/>
        </p:nvCxnSpPr>
        <p:spPr>
          <a:xfrm flipH="1">
            <a:off x="7799025" y="1301025"/>
            <a:ext cx="354832" cy="2701"/>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pic>
        <p:nvPicPr>
          <p:cNvPr id="1202" name="图片 1201">
            <a:extLst>
              <a:ext uri="{FF2B5EF4-FFF2-40B4-BE49-F238E27FC236}">
                <a16:creationId xmlns:a16="http://schemas.microsoft.com/office/drawing/2014/main" id="{7C007830-90D7-F89E-6DA6-C41EF9F84838}"/>
              </a:ext>
            </a:extLst>
          </p:cNvPr>
          <p:cNvPicPr>
            <a:picLocks noChangeAspect="1"/>
          </p:cNvPicPr>
          <p:nvPr/>
        </p:nvPicPr>
        <p:blipFill>
          <a:blip r:embed="rId7"/>
          <a:stretch>
            <a:fillRect/>
          </a:stretch>
        </p:blipFill>
        <p:spPr>
          <a:xfrm>
            <a:off x="663647" y="1672735"/>
            <a:ext cx="626650" cy="309639"/>
          </a:xfrm>
          <a:prstGeom prst="rect">
            <a:avLst/>
          </a:prstGeom>
        </p:spPr>
      </p:pic>
      <p:sp>
        <p:nvSpPr>
          <p:cNvPr id="1225" name="文本框 1224">
            <a:extLst>
              <a:ext uri="{FF2B5EF4-FFF2-40B4-BE49-F238E27FC236}">
                <a16:creationId xmlns:a16="http://schemas.microsoft.com/office/drawing/2014/main" id="{71292F6D-E603-0C8C-FB3E-787AE7749921}"/>
              </a:ext>
            </a:extLst>
          </p:cNvPr>
          <p:cNvSpPr txBox="1"/>
          <p:nvPr/>
        </p:nvSpPr>
        <p:spPr>
          <a:xfrm>
            <a:off x="3290117" y="2102417"/>
            <a:ext cx="718145" cy="287258"/>
          </a:xfrm>
          <a:prstGeom prst="rect">
            <a:avLst/>
          </a:prstGeom>
          <a:solidFill>
            <a:schemeClr val="bg1">
              <a:lumMod val="95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200" dirty="0">
                <a:solidFill>
                  <a:srgbClr val="FF0000"/>
                </a:solidFill>
              </a:rPr>
              <a:t>安全漏洞</a:t>
            </a:r>
            <a:endParaRPr kumimoji="0" lang="zh-CN" altLang="en-US" sz="12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1226" name="图片 1225">
            <a:extLst>
              <a:ext uri="{FF2B5EF4-FFF2-40B4-BE49-F238E27FC236}">
                <a16:creationId xmlns:a16="http://schemas.microsoft.com/office/drawing/2014/main" id="{3D0D8F29-0145-0355-EFCD-B5FE93B70500}"/>
              </a:ext>
            </a:extLst>
          </p:cNvPr>
          <p:cNvPicPr>
            <a:picLocks noChangeAspect="1"/>
          </p:cNvPicPr>
          <p:nvPr/>
        </p:nvPicPr>
        <p:blipFill>
          <a:blip r:embed="rId8"/>
          <a:stretch>
            <a:fillRect/>
          </a:stretch>
        </p:blipFill>
        <p:spPr>
          <a:xfrm>
            <a:off x="1584724" y="5031583"/>
            <a:ext cx="5039552" cy="1482220"/>
          </a:xfrm>
          <a:prstGeom prst="rect">
            <a:avLst/>
          </a:prstGeom>
        </p:spPr>
      </p:pic>
      <p:sp>
        <p:nvSpPr>
          <p:cNvPr id="1229" name="矩形 1228">
            <a:extLst>
              <a:ext uri="{FF2B5EF4-FFF2-40B4-BE49-F238E27FC236}">
                <a16:creationId xmlns:a16="http://schemas.microsoft.com/office/drawing/2014/main" id="{7AB8DB82-8683-EE84-6258-184A0B29ECFF}"/>
              </a:ext>
            </a:extLst>
          </p:cNvPr>
          <p:cNvSpPr/>
          <p:nvPr/>
        </p:nvSpPr>
        <p:spPr>
          <a:xfrm>
            <a:off x="3175347" y="4180553"/>
            <a:ext cx="879452" cy="289991"/>
          </a:xfrm>
          <a:prstGeom prst="rect">
            <a:avLst/>
          </a:prstGeom>
          <a:solidFill>
            <a:srgbClr val="BCCF98"/>
          </a:solidFill>
          <a:ln w="12700">
            <a:solidFill>
              <a:schemeClr val="tx1"/>
            </a:solidFill>
            <a:miter lim="400000"/>
          </a:ln>
        </p:spPr>
        <p:txBody>
          <a:bodyPr lIns="50800" tIns="50800" rIns="50800" bIns="50800" rtlCol="0" anchor="ctr"/>
          <a:lstStyle/>
          <a:p>
            <a:r>
              <a:rPr kumimoji="1" lang="en-US" altLang="zh-CN"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ted</a:t>
            </a:r>
            <a:r>
              <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仓库</a:t>
            </a:r>
          </a:p>
        </p:txBody>
      </p:sp>
      <p:cxnSp>
        <p:nvCxnSpPr>
          <p:cNvPr id="5" name="直线箭头连接符 4">
            <a:extLst>
              <a:ext uri="{FF2B5EF4-FFF2-40B4-BE49-F238E27FC236}">
                <a16:creationId xmlns:a16="http://schemas.microsoft.com/office/drawing/2014/main" id="{59EB23BD-BC44-F0C4-FA3C-738735194E3F}"/>
              </a:ext>
            </a:extLst>
          </p:cNvPr>
          <p:cNvCxnSpPr>
            <a:cxnSpLocks/>
            <a:stCxn id="26" idx="1"/>
            <a:endCxn id="40" idx="3"/>
          </p:cNvCxnSpPr>
          <p:nvPr/>
        </p:nvCxnSpPr>
        <p:spPr>
          <a:xfrm flipH="1" flipV="1">
            <a:off x="6066608" y="1299983"/>
            <a:ext cx="390426" cy="294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7" name="文本框 6">
            <a:extLst>
              <a:ext uri="{FF2B5EF4-FFF2-40B4-BE49-F238E27FC236}">
                <a16:creationId xmlns:a16="http://schemas.microsoft.com/office/drawing/2014/main" id="{32406F59-7FCF-5E60-571B-B7F472C36340}"/>
              </a:ext>
            </a:extLst>
          </p:cNvPr>
          <p:cNvSpPr txBox="1"/>
          <p:nvPr/>
        </p:nvSpPr>
        <p:spPr>
          <a:xfrm>
            <a:off x="6773235" y="4935000"/>
            <a:ext cx="5354030" cy="84125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171450" marR="0" indent="-171450" algn="l" defTabSz="825500" rtl="0" fontAlgn="auto" latinLnBrk="0" hangingPunct="0">
              <a:lnSpc>
                <a:spcPct val="100000"/>
              </a:lnSpc>
              <a:spcBef>
                <a:spcPts val="0"/>
              </a:spcBef>
              <a:spcAft>
                <a:spcPts val="0"/>
              </a:spcAft>
              <a:buClrTx/>
              <a:buSzTx/>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从</a:t>
            </a:r>
            <a:r>
              <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0</a:t>
            </a: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到</a:t>
            </a:r>
            <a:r>
              <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1</a:t>
            </a:r>
            <a:r>
              <a:rPr lang="zh-CN" altLang="en-US" sz="1200" dirty="0"/>
              <a:t>完成</a:t>
            </a:r>
            <a:r>
              <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TCS230-TSF2.0</a:t>
            </a: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流水线构建</a:t>
            </a:r>
            <a:endPar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171450" marR="0" indent="-171450" algn="l" defTabSz="825500" rtl="0" fontAlgn="auto" latinLnBrk="0" hangingPunct="0">
              <a:lnSpc>
                <a:spcPct val="100000"/>
              </a:lnSpc>
              <a:spcBef>
                <a:spcPts val="0"/>
              </a:spcBef>
              <a:spcAft>
                <a:spcPts val="0"/>
              </a:spcAft>
              <a:buClrTx/>
              <a:buSzTx/>
              <a:buFont typeface="Wingdings" pitchFamily="2" charset="2"/>
              <a:buChar char="Ø"/>
            </a:pPr>
            <a:r>
              <a:rPr lang="en-US" altLang="zh-CN" sz="1200" dirty="0"/>
              <a:t>TED</a:t>
            </a:r>
            <a:r>
              <a:rPr lang="zh-CN" altLang="en-US" sz="1200" dirty="0"/>
              <a:t>弹性交付规范支持</a:t>
            </a:r>
            <a:r>
              <a:rPr lang="en-US" altLang="zh-CN" sz="1200" dirty="0"/>
              <a:t>x86</a:t>
            </a:r>
            <a:r>
              <a:rPr lang="zh-CN" altLang="en-US" sz="1200" dirty="0"/>
              <a:t>、</a:t>
            </a:r>
            <a:r>
              <a:rPr lang="en-US" altLang="zh-CN" sz="1200" dirty="0"/>
              <a:t>arm</a:t>
            </a:r>
            <a:r>
              <a:rPr lang="zh-CN" altLang="en-US" sz="1200" dirty="0"/>
              <a:t>双架构脚本适配</a:t>
            </a:r>
            <a:endParaRPr lang="en-US" altLang="zh-CN" sz="1200" dirty="0"/>
          </a:p>
          <a:p>
            <a:pPr marL="171450" marR="0" indent="-171450" algn="l" defTabSz="825500" rtl="0" fontAlgn="auto" latinLnBrk="0" hangingPunct="0">
              <a:lnSpc>
                <a:spcPct val="100000"/>
              </a:lnSpc>
              <a:spcBef>
                <a:spcPts val="0"/>
              </a:spcBef>
              <a:spcAft>
                <a:spcPts val="0"/>
              </a:spcAft>
              <a:buClrTx/>
              <a:buSzTx/>
              <a:buFont typeface="Wingdings" pitchFamily="2" charset="2"/>
              <a:buChar char="Ø"/>
            </a:pPr>
            <a:r>
              <a:rPr lang="zh-CN" altLang="en-US" sz="1200" dirty="0"/>
              <a:t>标准化之前流程混乱，发布时间长，标准化之后提测质量好，交付时间变短</a:t>
            </a:r>
            <a:endParaRPr lang="en-US" altLang="zh-CN" sz="1200" dirty="0"/>
          </a:p>
          <a:p>
            <a:pPr marL="171450" marR="0" indent="-171450" algn="l" defTabSz="825500" rtl="0" fontAlgn="auto" latinLnBrk="0" hangingPunct="0">
              <a:lnSpc>
                <a:spcPct val="100000"/>
              </a:lnSpc>
              <a:spcBef>
                <a:spcPts val="0"/>
              </a:spcBef>
              <a:spcAft>
                <a:spcPts val="0"/>
              </a:spcAft>
              <a:buClrTx/>
              <a:buSzTx/>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流水线构建脚本优化，从原来的</a:t>
            </a:r>
            <a:r>
              <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6</a:t>
            </a: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分多缩减到</a:t>
            </a:r>
            <a:r>
              <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1</a:t>
            </a: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分多</a:t>
            </a:r>
          </a:p>
        </p:txBody>
      </p:sp>
      <p:sp>
        <p:nvSpPr>
          <p:cNvPr id="12" name="右箭头 11">
            <a:extLst>
              <a:ext uri="{FF2B5EF4-FFF2-40B4-BE49-F238E27FC236}">
                <a16:creationId xmlns:a16="http://schemas.microsoft.com/office/drawing/2014/main" id="{75A22F2B-E82D-E089-6B3D-FFA0ECE5E2F1}"/>
              </a:ext>
            </a:extLst>
          </p:cNvPr>
          <p:cNvSpPr/>
          <p:nvPr/>
        </p:nvSpPr>
        <p:spPr>
          <a:xfrm>
            <a:off x="9176531" y="6279477"/>
            <a:ext cx="153018" cy="251840"/>
          </a:xfrm>
          <a:prstGeom prst="rightArrow">
            <a:avLst/>
          </a:prstGeom>
          <a:solidFill>
            <a:schemeClr val="accent1">
              <a:lumMod val="60000"/>
              <a:lumOff val="40000"/>
            </a:schemeClr>
          </a:solidFill>
          <a:ln w="12700">
            <a:solidFill>
              <a:schemeClr val="accent1"/>
            </a:solidFill>
            <a:miter lim="400000"/>
          </a:ln>
        </p:spPr>
        <p:txBody>
          <a:bodyPr lIns="50800" tIns="50800" rIns="50800" bIns="50800" rtlCol="0" anchor="ctr"/>
          <a:lstStyle/>
          <a:p>
            <a:pPr algn="l"/>
            <a:endParaRPr kumimoji="1" lang="zh-CN" altLang="en-US" sz="3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4" name="图片 13">
            <a:extLst>
              <a:ext uri="{FF2B5EF4-FFF2-40B4-BE49-F238E27FC236}">
                <a16:creationId xmlns:a16="http://schemas.microsoft.com/office/drawing/2014/main" id="{0631BA88-9A9B-AEA9-AFC0-D6F4777BC3E0}"/>
              </a:ext>
            </a:extLst>
          </p:cNvPr>
          <p:cNvPicPr>
            <a:picLocks noChangeAspect="1"/>
          </p:cNvPicPr>
          <p:nvPr/>
        </p:nvPicPr>
        <p:blipFill>
          <a:blip r:embed="rId9"/>
          <a:stretch>
            <a:fillRect/>
          </a:stretch>
        </p:blipFill>
        <p:spPr>
          <a:xfrm>
            <a:off x="9395247" y="5918504"/>
            <a:ext cx="2216767" cy="837347"/>
          </a:xfrm>
          <a:prstGeom prst="rect">
            <a:avLst/>
          </a:prstGeom>
        </p:spPr>
      </p:pic>
      <p:pic>
        <p:nvPicPr>
          <p:cNvPr id="15" name="图片 14">
            <a:extLst>
              <a:ext uri="{FF2B5EF4-FFF2-40B4-BE49-F238E27FC236}">
                <a16:creationId xmlns:a16="http://schemas.microsoft.com/office/drawing/2014/main" id="{30E86886-FB77-C84F-6538-EF0DE18A432D}"/>
              </a:ext>
            </a:extLst>
          </p:cNvPr>
          <p:cNvPicPr>
            <a:picLocks noChangeAspect="1"/>
          </p:cNvPicPr>
          <p:nvPr/>
        </p:nvPicPr>
        <p:blipFill>
          <a:blip r:embed="rId10"/>
          <a:stretch>
            <a:fillRect/>
          </a:stretch>
        </p:blipFill>
        <p:spPr>
          <a:xfrm>
            <a:off x="6859904" y="5914596"/>
            <a:ext cx="2233073" cy="841256"/>
          </a:xfrm>
          <a:prstGeom prst="rect">
            <a:avLst/>
          </a:prstGeom>
        </p:spPr>
      </p:pic>
      <p:sp>
        <p:nvSpPr>
          <p:cNvPr id="26" name="文本框 25">
            <a:extLst>
              <a:ext uri="{FF2B5EF4-FFF2-40B4-BE49-F238E27FC236}">
                <a16:creationId xmlns:a16="http://schemas.microsoft.com/office/drawing/2014/main" id="{A176C34E-30B1-67A6-C5BA-E55D8847914A}"/>
              </a:ext>
            </a:extLst>
          </p:cNvPr>
          <p:cNvSpPr txBox="1"/>
          <p:nvPr/>
        </p:nvSpPr>
        <p:spPr>
          <a:xfrm>
            <a:off x="6457034" y="1159294"/>
            <a:ext cx="413185" cy="287258"/>
          </a:xfrm>
          <a:prstGeom prst="rect">
            <a:avLst/>
          </a:prstGeom>
          <a:solidFill>
            <a:schemeClr val="bg1">
              <a:lumMod val="95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200" dirty="0">
                <a:solidFill>
                  <a:srgbClr val="FF0000"/>
                </a:solidFill>
              </a:rPr>
              <a:t>开发</a:t>
            </a:r>
            <a:endParaRPr kumimoji="0" lang="zh-CN" altLang="en-US" sz="12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28" name="直线箭头连接符 27">
            <a:extLst>
              <a:ext uri="{FF2B5EF4-FFF2-40B4-BE49-F238E27FC236}">
                <a16:creationId xmlns:a16="http://schemas.microsoft.com/office/drawing/2014/main" id="{246159C1-F47A-EDE1-73CA-9A5AF4C289B5}"/>
              </a:ext>
            </a:extLst>
          </p:cNvPr>
          <p:cNvCxnSpPr>
            <a:cxnSpLocks/>
            <a:stCxn id="1194" idx="1"/>
            <a:endCxn id="26" idx="3"/>
          </p:cNvCxnSpPr>
          <p:nvPr/>
        </p:nvCxnSpPr>
        <p:spPr>
          <a:xfrm flipH="1" flipV="1">
            <a:off x="6870219" y="1302923"/>
            <a:ext cx="425621" cy="80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29" name="文本框 28">
            <a:extLst>
              <a:ext uri="{FF2B5EF4-FFF2-40B4-BE49-F238E27FC236}">
                <a16:creationId xmlns:a16="http://schemas.microsoft.com/office/drawing/2014/main" id="{90E6704F-9056-C56D-D9D0-A08844D250FF}"/>
              </a:ext>
            </a:extLst>
          </p:cNvPr>
          <p:cNvSpPr txBox="1"/>
          <p:nvPr/>
        </p:nvSpPr>
        <p:spPr>
          <a:xfrm>
            <a:off x="4429496" y="1156354"/>
            <a:ext cx="595354" cy="287258"/>
          </a:xfrm>
          <a:prstGeom prst="rect">
            <a:avLst/>
          </a:prstGeom>
          <a:solidFill>
            <a:schemeClr val="bg1">
              <a:lumMod val="95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2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合流</a:t>
            </a:r>
          </a:p>
        </p:txBody>
      </p:sp>
      <p:sp>
        <p:nvSpPr>
          <p:cNvPr id="40" name="文本框 39">
            <a:extLst>
              <a:ext uri="{FF2B5EF4-FFF2-40B4-BE49-F238E27FC236}">
                <a16:creationId xmlns:a16="http://schemas.microsoft.com/office/drawing/2014/main" id="{55B949AE-C521-81A6-E1AE-EDEE8A07D5FB}"/>
              </a:ext>
            </a:extLst>
          </p:cNvPr>
          <p:cNvSpPr txBox="1"/>
          <p:nvPr/>
        </p:nvSpPr>
        <p:spPr>
          <a:xfrm>
            <a:off x="5471254" y="1156354"/>
            <a:ext cx="595354" cy="287258"/>
          </a:xfrm>
          <a:prstGeom prst="rect">
            <a:avLst/>
          </a:prstGeom>
          <a:solidFill>
            <a:schemeClr val="bg1">
              <a:lumMod val="95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2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测试</a:t>
            </a:r>
          </a:p>
        </p:txBody>
      </p:sp>
      <p:sp>
        <p:nvSpPr>
          <p:cNvPr id="45" name="文本框 44">
            <a:extLst>
              <a:ext uri="{FF2B5EF4-FFF2-40B4-BE49-F238E27FC236}">
                <a16:creationId xmlns:a16="http://schemas.microsoft.com/office/drawing/2014/main" id="{FCAE73C0-BF03-1AF7-038A-6973CFB08DAA}"/>
              </a:ext>
            </a:extLst>
          </p:cNvPr>
          <p:cNvSpPr txBox="1"/>
          <p:nvPr/>
        </p:nvSpPr>
        <p:spPr>
          <a:xfrm>
            <a:off x="3448630" y="1145138"/>
            <a:ext cx="595354" cy="287258"/>
          </a:xfrm>
          <a:prstGeom prst="rect">
            <a:avLst/>
          </a:prstGeom>
          <a:solidFill>
            <a:schemeClr val="bg1">
              <a:lumMod val="95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200" dirty="0">
                <a:solidFill>
                  <a:srgbClr val="FF0000"/>
                </a:solidFill>
              </a:rPr>
              <a:t>出包</a:t>
            </a:r>
            <a:endParaRPr kumimoji="0" lang="zh-CN" altLang="en-US" sz="12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46" name="直线箭头连接符 45">
            <a:extLst>
              <a:ext uri="{FF2B5EF4-FFF2-40B4-BE49-F238E27FC236}">
                <a16:creationId xmlns:a16="http://schemas.microsoft.com/office/drawing/2014/main" id="{90A492CC-D157-66D6-0BDD-2E363F79F3B4}"/>
              </a:ext>
            </a:extLst>
          </p:cNvPr>
          <p:cNvCxnSpPr>
            <a:cxnSpLocks/>
          </p:cNvCxnSpPr>
          <p:nvPr/>
        </p:nvCxnSpPr>
        <p:spPr>
          <a:xfrm flipH="1" flipV="1">
            <a:off x="4037436" y="1301974"/>
            <a:ext cx="403523" cy="1041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7" name="直线箭头连接符 46">
            <a:extLst>
              <a:ext uri="{FF2B5EF4-FFF2-40B4-BE49-F238E27FC236}">
                <a16:creationId xmlns:a16="http://schemas.microsoft.com/office/drawing/2014/main" id="{EDA537B9-D8C7-822A-0050-FD02D2084298}"/>
              </a:ext>
            </a:extLst>
          </p:cNvPr>
          <p:cNvCxnSpPr>
            <a:cxnSpLocks/>
            <a:stCxn id="40" idx="1"/>
          </p:cNvCxnSpPr>
          <p:nvPr/>
        </p:nvCxnSpPr>
        <p:spPr>
          <a:xfrm flipH="1">
            <a:off x="5003086" y="1299983"/>
            <a:ext cx="468168" cy="14704"/>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49" name="文本框 48">
            <a:extLst>
              <a:ext uri="{FF2B5EF4-FFF2-40B4-BE49-F238E27FC236}">
                <a16:creationId xmlns:a16="http://schemas.microsoft.com/office/drawing/2014/main" id="{E30E46AB-D835-FCD9-2110-1331F3ED9EE6}"/>
              </a:ext>
            </a:extLst>
          </p:cNvPr>
          <p:cNvSpPr txBox="1"/>
          <p:nvPr/>
        </p:nvSpPr>
        <p:spPr>
          <a:xfrm>
            <a:off x="10921536" y="923555"/>
            <a:ext cx="287258" cy="876947"/>
          </a:xfrm>
          <a:prstGeom prst="rect">
            <a:avLst/>
          </a:prstGeom>
          <a:solidFill>
            <a:schemeClr val="bg1">
              <a:lumMod val="95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200" b="1" i="0" u="none" strike="noStrike" cap="none" spc="0" normalizeH="0" baseline="0" dirty="0">
                <a:ln>
                  <a:noFill/>
                </a:ln>
                <a:solidFill>
                  <a:srgbClr val="FF000A"/>
                </a:solidFill>
                <a:effectLst/>
                <a:uFillTx/>
                <a:latin typeface="Helvetica Neue" panose="02000503000000020004"/>
                <a:ea typeface="Helvetica Neue" panose="02000503000000020004"/>
                <a:cs typeface="Helvetica Neue" panose="02000503000000020004"/>
                <a:sym typeface="Helvetica Neue" panose="02000503000000020004"/>
              </a:rPr>
              <a:t>变更控制表</a:t>
            </a:r>
          </a:p>
        </p:txBody>
      </p:sp>
      <p:cxnSp>
        <p:nvCxnSpPr>
          <p:cNvPr id="50" name="肘形连接符 49">
            <a:extLst>
              <a:ext uri="{FF2B5EF4-FFF2-40B4-BE49-F238E27FC236}">
                <a16:creationId xmlns:a16="http://schemas.microsoft.com/office/drawing/2014/main" id="{4F4EFD7F-58E0-C859-06DF-B327487FD2F7}"/>
              </a:ext>
            </a:extLst>
          </p:cNvPr>
          <p:cNvCxnSpPr>
            <a:cxnSpLocks/>
            <a:stCxn id="45" idx="0"/>
            <a:endCxn id="1167" idx="3"/>
          </p:cNvCxnSpPr>
          <p:nvPr/>
        </p:nvCxnSpPr>
        <p:spPr>
          <a:xfrm rot="16200000" flipH="1">
            <a:off x="6121354" y="-1229910"/>
            <a:ext cx="2496949" cy="7247045"/>
          </a:xfrm>
          <a:prstGeom prst="bentConnector4">
            <a:avLst>
              <a:gd name="adj1" fmla="val -9155"/>
              <a:gd name="adj2" fmla="val 103154"/>
            </a:avLst>
          </a:prstGeom>
          <a:noFill/>
          <a:ln w="25400" cap="flat">
            <a:solidFill>
              <a:schemeClr val="bg1">
                <a:lumMod val="65000"/>
              </a:schemeClr>
            </a:solidFill>
            <a:prstDash val="sysDot"/>
            <a:miter lim="400000"/>
            <a:tailEnd type="triangle"/>
          </a:ln>
        </p:spPr>
        <p:style>
          <a:lnRef idx="0">
            <a:scrgbClr r="0" g="0" b="0"/>
          </a:lnRef>
          <a:fillRef idx="0">
            <a:scrgbClr r="0" g="0" b="0"/>
          </a:fillRef>
          <a:effectRef idx="0">
            <a:scrgbClr r="0" g="0" b="0"/>
          </a:effectRef>
          <a:fontRef idx="none"/>
        </p:style>
      </p:cxnSp>
      <p:pic>
        <p:nvPicPr>
          <p:cNvPr id="4" name="图片 3">
            <a:extLst>
              <a:ext uri="{FF2B5EF4-FFF2-40B4-BE49-F238E27FC236}">
                <a16:creationId xmlns:a16="http://schemas.microsoft.com/office/drawing/2014/main" id="{CC7D9BC4-DB8C-BD55-DD6A-1E0EB21989E4}"/>
              </a:ext>
            </a:extLst>
          </p:cNvPr>
          <p:cNvPicPr>
            <a:picLocks noChangeAspect="1"/>
          </p:cNvPicPr>
          <p:nvPr/>
        </p:nvPicPr>
        <p:blipFill>
          <a:blip r:embed="rId11"/>
          <a:stretch>
            <a:fillRect/>
          </a:stretch>
        </p:blipFill>
        <p:spPr>
          <a:xfrm>
            <a:off x="10260349" y="4400074"/>
            <a:ext cx="1896889" cy="898084"/>
          </a:xfrm>
          <a:prstGeom prst="rect">
            <a:avLst/>
          </a:prstGeom>
        </p:spPr>
      </p:pic>
    </p:spTree>
    <p:extLst>
      <p:ext uri="{BB962C8B-B14F-4D97-AF65-F5344CB8AC3E}">
        <p14:creationId xmlns:p14="http://schemas.microsoft.com/office/powerpoint/2010/main" val="170791036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15</a:t>
            </a:fld>
            <a:endParaRPr lang="zh-CN" altLang="en-US" dirty="0"/>
          </a:p>
        </p:txBody>
      </p:sp>
      <p:sp>
        <p:nvSpPr>
          <p:cNvPr id="10" name="标题文本"/>
          <p:cNvSpPr txBox="1"/>
          <p:nvPr/>
        </p:nvSpPr>
        <p:spPr>
          <a:xfrm>
            <a:off x="836544" y="301069"/>
            <a:ext cx="7260709" cy="461665"/>
          </a:xfrm>
          <a:prstGeom prst="rect">
            <a:avLst/>
          </a:prstGeom>
          <a:ln w="12700">
            <a:miter lim="400000"/>
          </a:ln>
        </p:spPr>
        <p:txBody>
          <a:bodyPr wrap="square"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zh-CN" altLang="en-US" sz="3000" dirty="0">
                <a:solidFill>
                  <a:srgbClr val="0060FF"/>
                </a:solidFill>
                <a:ea typeface="腾讯体 W7" panose="020C08030202040F0204" charset="-122"/>
                <a:cs typeface="Helvetica"/>
              </a:rPr>
              <a:t>双版本架构弹性交付的具体实现</a:t>
            </a:r>
            <a:endParaRPr lang="zh-CN" altLang="en-US" sz="2000" dirty="0">
              <a:solidFill>
                <a:srgbClr val="FF0000"/>
              </a:solidFill>
              <a:ea typeface="腾讯体 W7" panose="020C08030202040F0204" charset="-122"/>
              <a:cs typeface="Helvetica"/>
            </a:endParaRP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5" name="矩形 4">
            <a:extLst>
              <a:ext uri="{FF2B5EF4-FFF2-40B4-BE49-F238E27FC236}">
                <a16:creationId xmlns:a16="http://schemas.microsoft.com/office/drawing/2014/main" id="{AF86A281-6C37-5C2F-97F5-B998F5249583}"/>
              </a:ext>
            </a:extLst>
          </p:cNvPr>
          <p:cNvSpPr/>
          <p:nvPr/>
        </p:nvSpPr>
        <p:spPr>
          <a:xfrm>
            <a:off x="407401" y="2133729"/>
            <a:ext cx="1557740" cy="2610929"/>
          </a:xfrm>
          <a:prstGeom prst="rect">
            <a:avLst/>
          </a:prstGeom>
          <a:solidFill>
            <a:schemeClr val="bg1">
              <a:lumMod val="95000"/>
            </a:schemeClr>
          </a:solidFill>
          <a:ln w="12700">
            <a:solidFill>
              <a:schemeClr val="tx1"/>
            </a:solidFill>
            <a:prstDash val="dashDot"/>
            <a:miter lim="400000"/>
          </a:ln>
        </p:spPr>
        <p:txBody>
          <a:bodyPr lIns="50800" tIns="50800" rIns="50800" bIns="50800" rtlCol="0" anchor="t"/>
          <a:lstStyle/>
          <a:p>
            <a:r>
              <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a:t>
            </a:r>
            <a:r>
              <a:rPr kumimoji="1" lang="en-US" altLang="zh-CN" sz="14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ted.tsf</a:t>
            </a:r>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弹性交付</a:t>
            </a:r>
          </a:p>
        </p:txBody>
      </p:sp>
      <p:sp>
        <p:nvSpPr>
          <p:cNvPr id="9" name="矩形 8">
            <a:extLst>
              <a:ext uri="{FF2B5EF4-FFF2-40B4-BE49-F238E27FC236}">
                <a16:creationId xmlns:a16="http://schemas.microsoft.com/office/drawing/2014/main" id="{BA16E00B-491C-7C3A-E857-797A34B2AE4D}"/>
              </a:ext>
            </a:extLst>
          </p:cNvPr>
          <p:cNvSpPr/>
          <p:nvPr/>
        </p:nvSpPr>
        <p:spPr>
          <a:xfrm>
            <a:off x="547180" y="2505394"/>
            <a:ext cx="1278184" cy="300790"/>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6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dbsql</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矩形 10">
            <a:extLst>
              <a:ext uri="{FF2B5EF4-FFF2-40B4-BE49-F238E27FC236}">
                <a16:creationId xmlns:a16="http://schemas.microsoft.com/office/drawing/2014/main" id="{3BC92A11-EB66-0848-E14F-1E8BF63706FE}"/>
              </a:ext>
            </a:extLst>
          </p:cNvPr>
          <p:cNvSpPr/>
          <p:nvPr/>
        </p:nvSpPr>
        <p:spPr>
          <a:xfrm>
            <a:off x="547178" y="2964874"/>
            <a:ext cx="1278183" cy="300790"/>
          </a:xfrm>
          <a:prstGeom prst="rect">
            <a:avLst/>
          </a:prstGeom>
          <a:solidFill>
            <a:srgbClr val="FF0000"/>
          </a:solidFill>
          <a:ln w="12700">
            <a:solidFill>
              <a:schemeClr val="tx1"/>
            </a:solidFill>
            <a:miter lim="400000"/>
          </a:ln>
        </p:spPr>
        <p:txBody>
          <a:bodyPr lIns="50800" tIns="50800" rIns="50800" bIns="50800" rtlCol="0" anchor="ctr"/>
          <a:lstStyle/>
          <a:p>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image</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6" name="矩形 15">
            <a:extLst>
              <a:ext uri="{FF2B5EF4-FFF2-40B4-BE49-F238E27FC236}">
                <a16:creationId xmlns:a16="http://schemas.microsoft.com/office/drawing/2014/main" id="{E2F08C93-B7A0-97E5-C22B-C3E3CCDE601F}"/>
              </a:ext>
            </a:extLst>
          </p:cNvPr>
          <p:cNvSpPr/>
          <p:nvPr/>
        </p:nvSpPr>
        <p:spPr>
          <a:xfrm>
            <a:off x="547179" y="3429000"/>
            <a:ext cx="1278182" cy="300790"/>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preset</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 name="文本框 16">
            <a:extLst>
              <a:ext uri="{FF2B5EF4-FFF2-40B4-BE49-F238E27FC236}">
                <a16:creationId xmlns:a16="http://schemas.microsoft.com/office/drawing/2014/main" id="{42A01669-41F2-6D6F-62D6-070C2AEFDC03}"/>
              </a:ext>
            </a:extLst>
          </p:cNvPr>
          <p:cNvSpPr txBox="1"/>
          <p:nvPr/>
        </p:nvSpPr>
        <p:spPr>
          <a:xfrm>
            <a:off x="6421662" y="270198"/>
            <a:ext cx="10265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9" name="矩形 18">
            <a:extLst>
              <a:ext uri="{FF2B5EF4-FFF2-40B4-BE49-F238E27FC236}">
                <a16:creationId xmlns:a16="http://schemas.microsoft.com/office/drawing/2014/main" id="{FD75D856-50BD-F4B9-94F6-EF46F2087AE9}"/>
              </a:ext>
            </a:extLst>
          </p:cNvPr>
          <p:cNvSpPr/>
          <p:nvPr/>
        </p:nvSpPr>
        <p:spPr>
          <a:xfrm>
            <a:off x="547179" y="3888480"/>
            <a:ext cx="1278182" cy="300790"/>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product</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0" name="矩形 19">
            <a:extLst>
              <a:ext uri="{FF2B5EF4-FFF2-40B4-BE49-F238E27FC236}">
                <a16:creationId xmlns:a16="http://schemas.microsoft.com/office/drawing/2014/main" id="{E3B58EE0-E081-EA3F-F326-C61D2CED18F4}"/>
              </a:ext>
            </a:extLst>
          </p:cNvPr>
          <p:cNvSpPr/>
          <p:nvPr/>
        </p:nvSpPr>
        <p:spPr>
          <a:xfrm>
            <a:off x="547179" y="4309205"/>
            <a:ext cx="1278182" cy="300790"/>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6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yunapi</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3" name="右箭头 22">
            <a:extLst>
              <a:ext uri="{FF2B5EF4-FFF2-40B4-BE49-F238E27FC236}">
                <a16:creationId xmlns:a16="http://schemas.microsoft.com/office/drawing/2014/main" id="{6D484946-DDBE-C18A-21D3-A1AD83867D2E}"/>
              </a:ext>
            </a:extLst>
          </p:cNvPr>
          <p:cNvSpPr/>
          <p:nvPr/>
        </p:nvSpPr>
        <p:spPr>
          <a:xfrm>
            <a:off x="2047682" y="3246739"/>
            <a:ext cx="264695" cy="364522"/>
          </a:xfrm>
          <a:prstGeom prst="rightArrow">
            <a:avLst/>
          </a:prstGeom>
          <a:solidFill>
            <a:schemeClr val="tx2"/>
          </a:solidFill>
          <a:ln w="12700">
            <a:miter lim="400000"/>
          </a:ln>
        </p:spPr>
        <p:txBody>
          <a:bodyPr lIns="50800" tIns="50800" rIns="50800" bIns="50800" rtlCol="0" anchor="ctr"/>
          <a:lstStyle/>
          <a:p>
            <a:pPr algn="l"/>
            <a:endParaRPr kumimoji="1" lang="zh-CN" altLang="en-US"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24" name="图片 23">
            <a:extLst>
              <a:ext uri="{FF2B5EF4-FFF2-40B4-BE49-F238E27FC236}">
                <a16:creationId xmlns:a16="http://schemas.microsoft.com/office/drawing/2014/main" id="{5EC3FE21-1EEA-EFE5-1F3D-02D5D6C27F5E}"/>
              </a:ext>
            </a:extLst>
          </p:cNvPr>
          <p:cNvPicPr>
            <a:picLocks noChangeAspect="1"/>
          </p:cNvPicPr>
          <p:nvPr/>
        </p:nvPicPr>
        <p:blipFill>
          <a:blip r:embed="rId3"/>
          <a:stretch>
            <a:fillRect/>
          </a:stretch>
        </p:blipFill>
        <p:spPr>
          <a:xfrm>
            <a:off x="2362865" y="1012396"/>
            <a:ext cx="2354697" cy="5259030"/>
          </a:xfrm>
          <a:prstGeom prst="rect">
            <a:avLst/>
          </a:prstGeom>
        </p:spPr>
      </p:pic>
      <p:sp>
        <p:nvSpPr>
          <p:cNvPr id="25" name="文本框 24">
            <a:extLst>
              <a:ext uri="{FF2B5EF4-FFF2-40B4-BE49-F238E27FC236}">
                <a16:creationId xmlns:a16="http://schemas.microsoft.com/office/drawing/2014/main" id="{7D40C5C5-2124-10AB-03C1-38C9A7A44912}"/>
              </a:ext>
            </a:extLst>
          </p:cNvPr>
          <p:cNvSpPr txBox="1"/>
          <p:nvPr/>
        </p:nvSpPr>
        <p:spPr>
          <a:xfrm>
            <a:off x="1537260" y="6264798"/>
            <a:ext cx="4005905"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一共涉及</a:t>
            </a:r>
            <a:r>
              <a:rPr kumimoji="0" lang="en-US" altLang="zh-CN" sz="14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39</a:t>
            </a:r>
            <a:r>
              <a:rPr kumimoji="0" lang="zh-CN" altLang="en-US" sz="14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个组件对接</a:t>
            </a:r>
          </a:p>
        </p:txBody>
      </p:sp>
      <p:sp>
        <p:nvSpPr>
          <p:cNvPr id="26" name="右箭头 25">
            <a:extLst>
              <a:ext uri="{FF2B5EF4-FFF2-40B4-BE49-F238E27FC236}">
                <a16:creationId xmlns:a16="http://schemas.microsoft.com/office/drawing/2014/main" id="{D7827270-1F4B-E7D6-D687-46871FEEC374}"/>
              </a:ext>
            </a:extLst>
          </p:cNvPr>
          <p:cNvSpPr/>
          <p:nvPr/>
        </p:nvSpPr>
        <p:spPr>
          <a:xfrm>
            <a:off x="4789471" y="3246739"/>
            <a:ext cx="264695" cy="364522"/>
          </a:xfrm>
          <a:prstGeom prst="rightArrow">
            <a:avLst/>
          </a:prstGeom>
          <a:solidFill>
            <a:schemeClr val="tx2"/>
          </a:solidFill>
          <a:ln w="12700">
            <a:miter lim="400000"/>
          </a:ln>
        </p:spPr>
        <p:txBody>
          <a:bodyPr lIns="50800" tIns="50800" rIns="50800" bIns="50800" rtlCol="0" anchor="ctr"/>
          <a:lstStyle/>
          <a:p>
            <a:pPr algn="l"/>
            <a:endParaRPr kumimoji="1" lang="zh-CN" altLang="en-US"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27" name="图片 26">
            <a:extLst>
              <a:ext uri="{FF2B5EF4-FFF2-40B4-BE49-F238E27FC236}">
                <a16:creationId xmlns:a16="http://schemas.microsoft.com/office/drawing/2014/main" id="{0215C222-29C9-B5C2-E32E-E5E5011393F4}"/>
              </a:ext>
            </a:extLst>
          </p:cNvPr>
          <p:cNvPicPr>
            <a:picLocks noChangeAspect="1"/>
          </p:cNvPicPr>
          <p:nvPr/>
        </p:nvPicPr>
        <p:blipFill>
          <a:blip r:embed="rId4"/>
          <a:stretch>
            <a:fillRect/>
          </a:stretch>
        </p:blipFill>
        <p:spPr>
          <a:xfrm>
            <a:off x="5126075" y="1018411"/>
            <a:ext cx="4029431" cy="5259031"/>
          </a:xfrm>
          <a:prstGeom prst="rect">
            <a:avLst/>
          </a:prstGeom>
        </p:spPr>
      </p:pic>
      <p:sp>
        <p:nvSpPr>
          <p:cNvPr id="31" name="文本框 30">
            <a:extLst>
              <a:ext uri="{FF2B5EF4-FFF2-40B4-BE49-F238E27FC236}">
                <a16:creationId xmlns:a16="http://schemas.microsoft.com/office/drawing/2014/main" id="{1E5853CD-B831-35B7-F832-176D6DE64E63}"/>
              </a:ext>
            </a:extLst>
          </p:cNvPr>
          <p:cNvSpPr txBox="1"/>
          <p:nvPr/>
        </p:nvSpPr>
        <p:spPr>
          <a:xfrm>
            <a:off x="9227415" y="996092"/>
            <a:ext cx="2485540" cy="74892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00000"/>
              </a:lnSpc>
              <a:spcBef>
                <a:spcPts val="0"/>
              </a:spcBef>
              <a:spcAft>
                <a:spcPts val="0"/>
              </a:spcAft>
              <a:buClrTx/>
              <a:buSzTx/>
              <a:buFont typeface="Wingdings" pitchFamily="2" charset="2"/>
              <a:buChar char="Ø"/>
            </a:pPr>
            <a:r>
              <a:rPr lang="zh-CN" altLang="en-US" sz="1400" dirty="0"/>
              <a:t>通过</a:t>
            </a:r>
            <a:r>
              <a:rPr lang="en-US" altLang="zh-CN" sz="1400" dirty="0" err="1"/>
              <a:t>qci</a:t>
            </a:r>
            <a:r>
              <a:rPr lang="zh-CN" altLang="en-US" sz="1400" dirty="0"/>
              <a:t>编译构建软件制品</a:t>
            </a:r>
            <a:endParaRPr lang="en-US" altLang="zh-CN" sz="1400" dirty="0"/>
          </a:p>
          <a:p>
            <a:pPr marL="285750" marR="0" indent="-285750" algn="l" defTabSz="825500" rtl="0" fontAlgn="auto" latinLnBrk="0" hangingPunct="0">
              <a:lnSpc>
                <a:spcPct val="100000"/>
              </a:lnSpc>
              <a:spcBef>
                <a:spcPts val="0"/>
              </a:spcBef>
              <a:spcAft>
                <a:spcPts val="0"/>
              </a:spcAft>
              <a:buClrTx/>
              <a:buSzTx/>
              <a:buFont typeface="Wingdings" pitchFamily="2" charset="2"/>
              <a:buChar char="Ø"/>
            </a:pPr>
            <a:r>
              <a:rPr lang="zh-CN" altLang="en-US" sz="1400" dirty="0"/>
              <a:t>编写</a:t>
            </a:r>
            <a:r>
              <a:rPr lang="en-US" altLang="zh-CN" sz="1400" dirty="0" err="1">
                <a:solidFill>
                  <a:srgbClr val="FF0000"/>
                </a:solidFill>
              </a:rPr>
              <a:t>dockerfile</a:t>
            </a:r>
            <a:r>
              <a:rPr lang="zh-CN" altLang="en-US" sz="1400" dirty="0"/>
              <a:t>文件，构建</a:t>
            </a:r>
            <a:r>
              <a:rPr lang="en-US" altLang="zh-CN" sz="1400" dirty="0">
                <a:solidFill>
                  <a:srgbClr val="FF0000"/>
                </a:solidFill>
              </a:rPr>
              <a:t>x86</a:t>
            </a:r>
            <a:r>
              <a:rPr lang="zh-CN" altLang="en-US" sz="1400" dirty="0">
                <a:solidFill>
                  <a:srgbClr val="FF0000"/>
                </a:solidFill>
              </a:rPr>
              <a:t>、</a:t>
            </a:r>
            <a:r>
              <a:rPr lang="en-US" altLang="zh-CN" sz="1400" dirty="0">
                <a:solidFill>
                  <a:srgbClr val="FF0000"/>
                </a:solidFill>
              </a:rPr>
              <a:t>arm</a:t>
            </a:r>
            <a:r>
              <a:rPr lang="zh-CN" altLang="en-US" sz="1400" dirty="0"/>
              <a:t>镜像</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3" name="图片 2">
            <a:extLst>
              <a:ext uri="{FF2B5EF4-FFF2-40B4-BE49-F238E27FC236}">
                <a16:creationId xmlns:a16="http://schemas.microsoft.com/office/drawing/2014/main" id="{F3EA2483-9305-4E36-CB23-AB256D71C91C}"/>
              </a:ext>
            </a:extLst>
          </p:cNvPr>
          <p:cNvPicPr>
            <a:picLocks noChangeAspect="1"/>
          </p:cNvPicPr>
          <p:nvPr/>
        </p:nvPicPr>
        <p:blipFill>
          <a:blip r:embed="rId5"/>
          <a:stretch>
            <a:fillRect/>
          </a:stretch>
        </p:blipFill>
        <p:spPr>
          <a:xfrm>
            <a:off x="9284136" y="1879459"/>
            <a:ext cx="2713203" cy="2024197"/>
          </a:xfrm>
          <a:prstGeom prst="rect">
            <a:avLst/>
          </a:prstGeom>
        </p:spPr>
      </p:pic>
      <p:pic>
        <p:nvPicPr>
          <p:cNvPr id="4" name="图片 3">
            <a:extLst>
              <a:ext uri="{FF2B5EF4-FFF2-40B4-BE49-F238E27FC236}">
                <a16:creationId xmlns:a16="http://schemas.microsoft.com/office/drawing/2014/main" id="{8B52CD11-921F-BE3F-0C17-747020629BF6}"/>
              </a:ext>
            </a:extLst>
          </p:cNvPr>
          <p:cNvPicPr>
            <a:picLocks noChangeAspect="1"/>
          </p:cNvPicPr>
          <p:nvPr/>
        </p:nvPicPr>
        <p:blipFill>
          <a:blip r:embed="rId6"/>
          <a:stretch>
            <a:fillRect/>
          </a:stretch>
        </p:blipFill>
        <p:spPr>
          <a:xfrm>
            <a:off x="9284136" y="4038101"/>
            <a:ext cx="2713203" cy="2226697"/>
          </a:xfrm>
          <a:prstGeom prst="rect">
            <a:avLst/>
          </a:prstGeom>
        </p:spPr>
      </p:pic>
      <p:sp>
        <p:nvSpPr>
          <p:cNvPr id="7" name="文本框 6">
            <a:extLst>
              <a:ext uri="{FF2B5EF4-FFF2-40B4-BE49-F238E27FC236}">
                <a16:creationId xmlns:a16="http://schemas.microsoft.com/office/drawing/2014/main" id="{44FF2EF4-F441-50CC-F0D2-9A43CB9A5E63}"/>
              </a:ext>
            </a:extLst>
          </p:cNvPr>
          <p:cNvSpPr txBox="1"/>
          <p:nvPr/>
        </p:nvSpPr>
        <p:spPr>
          <a:xfrm>
            <a:off x="6445709" y="6270639"/>
            <a:ext cx="1453924"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1400" dirty="0">
                <a:solidFill>
                  <a:srgbClr val="FF0000"/>
                </a:solidFill>
              </a:rPr>
              <a:t>t</a:t>
            </a:r>
            <a:r>
              <a:rPr kumimoji="0" lang="en-US" altLang="zh-CN" sz="14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ed</a:t>
            </a:r>
            <a:r>
              <a:rPr kumimoji="0" lang="zh-CN" altLang="en-US" sz="14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rPr>
              <a:t>弹性交付规范</a:t>
            </a:r>
          </a:p>
        </p:txBody>
      </p:sp>
      <p:sp>
        <p:nvSpPr>
          <p:cNvPr id="12" name="文本框 11">
            <a:extLst>
              <a:ext uri="{FF2B5EF4-FFF2-40B4-BE49-F238E27FC236}">
                <a16:creationId xmlns:a16="http://schemas.microsoft.com/office/drawing/2014/main" id="{6AE7970D-7A84-9C9D-9DC0-366E1895ADB7}"/>
              </a:ext>
            </a:extLst>
          </p:cNvPr>
          <p:cNvSpPr txBox="1"/>
          <p:nvPr/>
        </p:nvSpPr>
        <p:spPr>
          <a:xfrm>
            <a:off x="9830723" y="6240225"/>
            <a:ext cx="1671933"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1400" dirty="0" err="1">
                <a:solidFill>
                  <a:srgbClr val="FF0000"/>
                </a:solidFill>
              </a:rPr>
              <a:t>dockerfile</a:t>
            </a:r>
            <a:r>
              <a:rPr lang="zh-CN" altLang="en-US" sz="1400" dirty="0">
                <a:solidFill>
                  <a:srgbClr val="FF0000"/>
                </a:solidFill>
              </a:rPr>
              <a:t>文件内容</a:t>
            </a:r>
            <a:endParaRPr kumimoji="0" lang="zh-CN" altLang="en-US" sz="1400" b="1"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extLst>
      <p:ext uri="{BB962C8B-B14F-4D97-AF65-F5344CB8AC3E}">
        <p14:creationId xmlns:p14="http://schemas.microsoft.com/office/powerpoint/2010/main" val="33857356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checkerboard(across)">
                                      <p:cBhvr>
                                        <p:cTn id="16" dur="500"/>
                                        <p:tgtEl>
                                          <p:spTgt spid="16"/>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checkerboard(across)">
                                      <p:cBhvr>
                                        <p:cTn id="19" dur="500"/>
                                        <p:tgtEl>
                                          <p:spTgt spid="1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checkerboard(across)">
                                      <p:cBhvr>
                                        <p:cTn id="22" dur="500"/>
                                        <p:tgtEl>
                                          <p:spTgt spid="20"/>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checkerboard(across)">
                                      <p:cBhvr>
                                        <p:cTn id="25" dur="500"/>
                                        <p:tgtEl>
                                          <p:spTgt spid="23"/>
                                        </p:tgtEl>
                                      </p:cBhvr>
                                    </p:animEffect>
                                  </p:childTnLst>
                                </p:cTn>
                              </p:par>
                              <p:par>
                                <p:cTn id="26" presetID="5" presetClass="entr" presetSubtype="1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checkerboard(across)">
                                      <p:cBhvr>
                                        <p:cTn id="28" dur="500"/>
                                        <p:tgtEl>
                                          <p:spTgt spid="24"/>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checkerboard(across)">
                                      <p:cBhvr>
                                        <p:cTn id="31" dur="500"/>
                                        <p:tgtEl>
                                          <p:spTgt spid="25"/>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checkerboard(across)">
                                      <p:cBhvr>
                                        <p:cTn id="34" dur="500"/>
                                        <p:tgtEl>
                                          <p:spTgt spid="26"/>
                                        </p:tgtEl>
                                      </p:cBhvr>
                                    </p:animEffect>
                                  </p:childTnLst>
                                </p:cTn>
                              </p:par>
                              <p:par>
                                <p:cTn id="35" presetID="5" presetClass="entr" presetSubtype="1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checkerboard(across)">
                                      <p:cBhvr>
                                        <p:cTn id="37" dur="500"/>
                                        <p:tgtEl>
                                          <p:spTgt spid="27"/>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checkerboard(across)">
                                      <p:cBhvr>
                                        <p:cTn id="40" dur="500"/>
                                        <p:tgtEl>
                                          <p:spTgt spid="31"/>
                                        </p:tgtEl>
                                      </p:cBhvr>
                                    </p:animEffect>
                                  </p:childTnLst>
                                </p:cTn>
                              </p:par>
                              <p:par>
                                <p:cTn id="41" presetID="5" presetClass="entr" presetSubtype="1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checkerboard(across)">
                                      <p:cBhvr>
                                        <p:cTn id="43" dur="500"/>
                                        <p:tgtEl>
                                          <p:spTgt spid="3"/>
                                        </p:tgtEl>
                                      </p:cBhvr>
                                    </p:animEffect>
                                  </p:childTnLst>
                                </p:cTn>
                              </p:par>
                              <p:par>
                                <p:cTn id="44" presetID="5" presetClass="entr" presetSubtype="1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checkerboard(across)">
                                      <p:cBhvr>
                                        <p:cTn id="46" dur="500"/>
                                        <p:tgtEl>
                                          <p:spTgt spid="4"/>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checkerboard(across)">
                                      <p:cBhvr>
                                        <p:cTn id="49" dur="500"/>
                                        <p:tgtEl>
                                          <p:spTgt spid="7"/>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checkerboard(across)">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P spid="16" grpId="0" animBg="1"/>
      <p:bldP spid="19" grpId="0" animBg="1"/>
      <p:bldP spid="20" grpId="0" animBg="1"/>
      <p:bldP spid="23" grpId="0" animBg="1"/>
      <p:bldP spid="25" grpId="0"/>
      <p:bldP spid="26" grpId="0" animBg="1"/>
      <p:bldP spid="31" grpId="0"/>
      <p:bldP spid="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16</a:t>
            </a:fld>
            <a:endParaRPr lang="zh-CN" altLang="en-US" dirty="0"/>
          </a:p>
        </p:txBody>
      </p:sp>
      <p:sp>
        <p:nvSpPr>
          <p:cNvPr id="10" name="标题文本"/>
          <p:cNvSpPr txBox="1"/>
          <p:nvPr/>
        </p:nvSpPr>
        <p:spPr>
          <a:xfrm>
            <a:off x="836544" y="301069"/>
            <a:ext cx="6608987" cy="461665"/>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en-US" altLang="zh-CN" sz="3000" dirty="0">
                <a:solidFill>
                  <a:srgbClr val="0060FF"/>
                </a:solidFill>
                <a:ea typeface="腾讯体 W7" panose="020C08030202040F0204" charset="-122"/>
                <a:cs typeface="Helvetica"/>
              </a:rPr>
              <a:t>TCS-TSF</a:t>
            </a:r>
            <a:r>
              <a:rPr lang="zh-CN" altLang="en-US" sz="3000" dirty="0">
                <a:solidFill>
                  <a:srgbClr val="0060FF"/>
                </a:solidFill>
                <a:ea typeface="腾讯体 W7" panose="020C08030202040F0204" charset="-122"/>
                <a:cs typeface="Helvetica"/>
              </a:rPr>
              <a:t>开发运维支撑</a:t>
            </a:r>
            <a:r>
              <a:rPr lang="en-US" altLang="zh-CN" sz="3000" dirty="0">
                <a:solidFill>
                  <a:srgbClr val="0060FF"/>
                </a:solidFill>
                <a:ea typeface="腾讯体 W7" panose="020C08030202040F0204" charset="-122"/>
                <a:cs typeface="Helvetica"/>
              </a:rPr>
              <a:t>-</a:t>
            </a:r>
            <a:r>
              <a:rPr lang="zh-CN" altLang="en-US" sz="2000" dirty="0">
                <a:solidFill>
                  <a:srgbClr val="0060FF"/>
                </a:solidFill>
                <a:ea typeface="腾讯体 W7" panose="020C08030202040F0204" charset="-122"/>
                <a:cs typeface="Helvetica"/>
              </a:rPr>
              <a:t>方法论沉淀</a:t>
            </a: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graphicFrame>
        <p:nvGraphicFramePr>
          <p:cNvPr id="8" name="图示 7">
            <a:extLst>
              <a:ext uri="{FF2B5EF4-FFF2-40B4-BE49-F238E27FC236}">
                <a16:creationId xmlns:a16="http://schemas.microsoft.com/office/drawing/2014/main" id="{93ED5BE0-0B23-FCC3-12A4-BBF270E4C278}"/>
              </a:ext>
            </a:extLst>
          </p:cNvPr>
          <p:cNvGraphicFramePr/>
          <p:nvPr>
            <p:extLst>
              <p:ext uri="{D42A27DB-BD31-4B8C-83A1-F6EECF244321}">
                <p14:modId xmlns:p14="http://schemas.microsoft.com/office/powerpoint/2010/main" val="802741062"/>
              </p:ext>
            </p:extLst>
          </p:nvPr>
        </p:nvGraphicFramePr>
        <p:xfrm>
          <a:off x="3559558" y="2376044"/>
          <a:ext cx="2956949" cy="2243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文本框 13">
            <a:extLst>
              <a:ext uri="{FF2B5EF4-FFF2-40B4-BE49-F238E27FC236}">
                <a16:creationId xmlns:a16="http://schemas.microsoft.com/office/drawing/2014/main" id="{8E0F23B7-12C2-649E-A942-851FBE83DEBE}"/>
              </a:ext>
            </a:extLst>
          </p:cNvPr>
          <p:cNvSpPr txBox="1"/>
          <p:nvPr/>
        </p:nvSpPr>
        <p:spPr>
          <a:xfrm>
            <a:off x="3613807" y="2935722"/>
            <a:ext cx="379591" cy="12029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800" dirty="0"/>
              <a:t>发现问题</a:t>
            </a:r>
            <a:endParaRPr kumimoji="0" lang="zh-CN" altLang="en-US" sz="1800" b="1" i="0" u="none" strike="noStrike" cap="none" spc="0" normalizeH="0" baseline="0" dirty="0">
              <a:ln>
                <a:noFill/>
              </a:ln>
              <a:solidFill>
                <a:srgbClr val="000000"/>
              </a:solidFill>
              <a:effectLst/>
              <a:uFillTx/>
              <a:sym typeface="Helvetica Neue" panose="02000503000000020004"/>
            </a:endParaRPr>
          </a:p>
        </p:txBody>
      </p:sp>
      <p:graphicFrame>
        <p:nvGraphicFramePr>
          <p:cNvPr id="18" name="图示 17">
            <a:extLst>
              <a:ext uri="{FF2B5EF4-FFF2-40B4-BE49-F238E27FC236}">
                <a16:creationId xmlns:a16="http://schemas.microsoft.com/office/drawing/2014/main" id="{F6DF0746-5FB6-2DC8-9114-DCDB8D871EE1}"/>
              </a:ext>
            </a:extLst>
          </p:cNvPr>
          <p:cNvGraphicFramePr/>
          <p:nvPr>
            <p:extLst>
              <p:ext uri="{D42A27DB-BD31-4B8C-83A1-F6EECF244321}">
                <p14:modId xmlns:p14="http://schemas.microsoft.com/office/powerpoint/2010/main" val="1357924286"/>
              </p:ext>
            </p:extLst>
          </p:nvPr>
        </p:nvGraphicFramePr>
        <p:xfrm>
          <a:off x="5850487" y="2376040"/>
          <a:ext cx="2956949" cy="22436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1" name="文本框 20">
            <a:extLst>
              <a:ext uri="{FF2B5EF4-FFF2-40B4-BE49-F238E27FC236}">
                <a16:creationId xmlns:a16="http://schemas.microsoft.com/office/drawing/2014/main" id="{F59A373F-D28F-09CD-1CA9-D4DE18B5D13A}"/>
              </a:ext>
            </a:extLst>
          </p:cNvPr>
          <p:cNvSpPr txBox="1"/>
          <p:nvPr/>
        </p:nvSpPr>
        <p:spPr>
          <a:xfrm>
            <a:off x="6040282" y="2932108"/>
            <a:ext cx="379591" cy="12029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800" dirty="0"/>
              <a:t>分析问题</a:t>
            </a:r>
            <a:endParaRPr kumimoji="0" lang="zh-CN" altLang="en-US" sz="1800" b="1" i="0" u="none" strike="noStrike" cap="none" spc="0" normalizeH="0" baseline="0" dirty="0">
              <a:ln>
                <a:noFill/>
              </a:ln>
              <a:solidFill>
                <a:srgbClr val="000000"/>
              </a:solidFill>
              <a:effectLst/>
              <a:uFillTx/>
              <a:sym typeface="Helvetica Neue" panose="02000503000000020004"/>
            </a:endParaRPr>
          </a:p>
        </p:txBody>
      </p:sp>
      <p:sp>
        <p:nvSpPr>
          <p:cNvPr id="22" name="文本框 21">
            <a:extLst>
              <a:ext uri="{FF2B5EF4-FFF2-40B4-BE49-F238E27FC236}">
                <a16:creationId xmlns:a16="http://schemas.microsoft.com/office/drawing/2014/main" id="{2CD8B938-F38F-5783-FF01-71874ED0CE49}"/>
              </a:ext>
            </a:extLst>
          </p:cNvPr>
          <p:cNvSpPr txBox="1"/>
          <p:nvPr/>
        </p:nvSpPr>
        <p:spPr>
          <a:xfrm>
            <a:off x="8271471" y="2932107"/>
            <a:ext cx="379591" cy="12029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800" dirty="0"/>
              <a:t>解决问题</a:t>
            </a:r>
            <a:endParaRPr kumimoji="0" lang="zh-CN" altLang="en-US" sz="1800" b="1" i="0" u="none" strike="noStrike" cap="none" spc="0" normalizeH="0" baseline="0" dirty="0">
              <a:ln>
                <a:noFill/>
              </a:ln>
              <a:solidFill>
                <a:srgbClr val="000000"/>
              </a:solidFill>
              <a:effectLst/>
              <a:uFillTx/>
              <a:sym typeface="Helvetica Neue" panose="02000503000000020004"/>
            </a:endParaRPr>
          </a:p>
        </p:txBody>
      </p:sp>
      <p:sp>
        <p:nvSpPr>
          <p:cNvPr id="30" name="矩形 29">
            <a:extLst>
              <a:ext uri="{FF2B5EF4-FFF2-40B4-BE49-F238E27FC236}">
                <a16:creationId xmlns:a16="http://schemas.microsoft.com/office/drawing/2014/main" id="{A33EDD89-224D-8DBC-95C9-B01B3729054A}"/>
              </a:ext>
            </a:extLst>
          </p:cNvPr>
          <p:cNvSpPr/>
          <p:nvPr/>
        </p:nvSpPr>
        <p:spPr>
          <a:xfrm>
            <a:off x="836545" y="1104908"/>
            <a:ext cx="1128179" cy="340834"/>
          </a:xfrm>
          <a:prstGeom prst="rect">
            <a:avLst/>
          </a:prstGeom>
          <a:solidFill>
            <a:schemeClr val="bg1">
              <a:lumMod val="50000"/>
            </a:schemeClr>
          </a:solidFill>
          <a:ln w="12700">
            <a:miter lim="400000"/>
          </a:ln>
        </p:spPr>
        <p:txBody>
          <a:bodyPr lIns="50800" tIns="50800" rIns="50800" bIns="50800" rtlCol="0" anchor="ctr"/>
          <a:lstStyle/>
          <a:p>
            <a:r>
              <a:rPr kumimoji="1" lang="zh-CN" altLang="en-US" sz="2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日常工作</a:t>
            </a:r>
          </a:p>
        </p:txBody>
      </p:sp>
      <p:sp>
        <p:nvSpPr>
          <p:cNvPr id="40" name="文本框 39">
            <a:extLst>
              <a:ext uri="{FF2B5EF4-FFF2-40B4-BE49-F238E27FC236}">
                <a16:creationId xmlns:a16="http://schemas.microsoft.com/office/drawing/2014/main" id="{66C0F85C-3952-F6B1-20D5-DFF51EAF3767}"/>
              </a:ext>
            </a:extLst>
          </p:cNvPr>
          <p:cNvSpPr txBox="1"/>
          <p:nvPr/>
        </p:nvSpPr>
        <p:spPr>
          <a:xfrm>
            <a:off x="836544" y="1562173"/>
            <a:ext cx="3951403"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indent="-285750" algn="l" defTabSz="825500">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规范开发流程，</a:t>
            </a:r>
            <a:r>
              <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ted</a:t>
            </a: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弹性交付规范、</a:t>
            </a:r>
            <a:r>
              <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2.0</a:t>
            </a: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流水线对接等</a:t>
            </a:r>
          </a:p>
          <a:p>
            <a:pPr marL="285750" marR="0" indent="-285750" algn="l" defTabSz="825500" rtl="0" fontAlgn="auto" latinLnBrk="0" hangingPunct="0">
              <a:lnSpc>
                <a:spcPct val="100000"/>
              </a:lnSpc>
              <a:spcBef>
                <a:spcPts val="0"/>
              </a:spcBef>
              <a:spcAft>
                <a:spcPts val="0"/>
              </a:spcAft>
              <a:buClrTx/>
              <a:buSzTx/>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客户支持、工单处理，</a:t>
            </a:r>
            <a:r>
              <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QA</a:t>
            </a:r>
            <a:r>
              <a:rPr lang="en-US" altLang="zh-CN" sz="1200" dirty="0"/>
              <a:t>&amp;</a:t>
            </a:r>
            <a:r>
              <a:rPr lang="zh-CN" altLang="en-US" sz="1200" dirty="0"/>
              <a:t>用户手册持续完善</a:t>
            </a:r>
            <a:endParaRPr lang="en-US" altLang="zh-CN" sz="1200" dirty="0"/>
          </a:p>
          <a:p>
            <a:pPr marL="285750" indent="-285750" algn="l" defTabSz="825500">
              <a:buFont typeface="Wingdings" pitchFamily="2" charset="2"/>
              <a:buChar char="Ø"/>
            </a:pPr>
            <a:r>
              <a:rPr lang="zh-CN" altLang="en-US" sz="1200" dirty="0"/>
              <a:t>集测环境运维保障，组件更新、清理，</a:t>
            </a:r>
            <a:r>
              <a:rPr lang="en-US" altLang="zh-CN" sz="1200" dirty="0" err="1"/>
              <a:t>qci</a:t>
            </a:r>
            <a:r>
              <a:rPr lang="en-US" altLang="zh-CN" sz="1200" dirty="0"/>
              <a:t>&amp;</a:t>
            </a:r>
            <a:r>
              <a:rPr lang="zh-CN" altLang="en-US" sz="1200" dirty="0"/>
              <a:t>脚本输出</a:t>
            </a:r>
            <a:endPar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285750" marR="0" indent="-285750" algn="l" defTabSz="825500" rtl="0" fontAlgn="auto" latinLnBrk="0" hangingPunct="0">
              <a:lnSpc>
                <a:spcPct val="100000"/>
              </a:lnSpc>
              <a:spcBef>
                <a:spcPts val="0"/>
              </a:spcBef>
              <a:spcAft>
                <a:spcPts val="0"/>
              </a:spcAft>
              <a:buClrTx/>
              <a:buSzTx/>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加强接口自测、单侧、代码安全漏洞修复</a:t>
            </a:r>
            <a:endPar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285750" marR="0" indent="-285750" algn="l" defTabSz="825500" rtl="0" fontAlgn="auto" latinLnBrk="0" hangingPunct="0">
              <a:lnSpc>
                <a:spcPct val="100000"/>
              </a:lnSpc>
              <a:spcBef>
                <a:spcPts val="0"/>
              </a:spcBef>
              <a:spcAft>
                <a:spcPts val="0"/>
              </a:spcAft>
              <a:buClrTx/>
              <a:buSzTx/>
              <a:buFont typeface="Wingdings" pitchFamily="2" charset="2"/>
              <a:buChar char="Ø"/>
            </a:pPr>
            <a:r>
              <a:rPr lang="zh-CN" altLang="en-US" sz="1200" dirty="0"/>
              <a:t>学习，技术、产品、思想</a:t>
            </a:r>
            <a:endParaRPr lang="en-US" altLang="zh-CN" sz="1200" dirty="0"/>
          </a:p>
        </p:txBody>
      </p:sp>
      <p:sp>
        <p:nvSpPr>
          <p:cNvPr id="45" name="矩形 44">
            <a:extLst>
              <a:ext uri="{FF2B5EF4-FFF2-40B4-BE49-F238E27FC236}">
                <a16:creationId xmlns:a16="http://schemas.microsoft.com/office/drawing/2014/main" id="{3B9024AF-87A2-E0C9-8B4D-3CBDFAC4B5C7}"/>
              </a:ext>
            </a:extLst>
          </p:cNvPr>
          <p:cNvSpPr/>
          <p:nvPr/>
        </p:nvSpPr>
        <p:spPr>
          <a:xfrm>
            <a:off x="9428249" y="1104908"/>
            <a:ext cx="1128179" cy="340834"/>
          </a:xfrm>
          <a:prstGeom prst="rect">
            <a:avLst/>
          </a:prstGeom>
          <a:solidFill>
            <a:srgbClr val="C00000"/>
          </a:solidFill>
          <a:ln w="12700">
            <a:miter lim="400000"/>
          </a:ln>
        </p:spPr>
        <p:txBody>
          <a:bodyPr lIns="50800" tIns="50800" rIns="50800" bIns="50800" rtlCol="0" anchor="ctr"/>
          <a:lstStyle/>
          <a:p>
            <a:r>
              <a:rPr kumimoji="1" lang="zh-CN" altLang="en-US" sz="2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监控告警</a:t>
            </a:r>
          </a:p>
        </p:txBody>
      </p:sp>
      <p:sp>
        <p:nvSpPr>
          <p:cNvPr id="50" name="矩形 49">
            <a:extLst>
              <a:ext uri="{FF2B5EF4-FFF2-40B4-BE49-F238E27FC236}">
                <a16:creationId xmlns:a16="http://schemas.microsoft.com/office/drawing/2014/main" id="{12D43B98-E068-9CE8-5E7F-F15B1E386DE5}"/>
              </a:ext>
            </a:extLst>
          </p:cNvPr>
          <p:cNvSpPr/>
          <p:nvPr/>
        </p:nvSpPr>
        <p:spPr>
          <a:xfrm>
            <a:off x="814466" y="4552174"/>
            <a:ext cx="1128179" cy="340834"/>
          </a:xfrm>
          <a:prstGeom prst="rect">
            <a:avLst/>
          </a:prstGeom>
          <a:solidFill>
            <a:schemeClr val="accent4"/>
          </a:solidFill>
          <a:ln w="12700">
            <a:miter lim="400000"/>
          </a:ln>
        </p:spPr>
        <p:txBody>
          <a:bodyPr lIns="50800" tIns="50800" rIns="50800" bIns="50800" rtlCol="0" anchor="ctr"/>
          <a:lstStyle/>
          <a:p>
            <a:r>
              <a:rPr kumimoji="1" lang="zh-CN" altLang="en-US" sz="2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快速恢复</a:t>
            </a:r>
          </a:p>
        </p:txBody>
      </p:sp>
      <p:sp>
        <p:nvSpPr>
          <p:cNvPr id="51" name="矩形 50">
            <a:extLst>
              <a:ext uri="{FF2B5EF4-FFF2-40B4-BE49-F238E27FC236}">
                <a16:creationId xmlns:a16="http://schemas.microsoft.com/office/drawing/2014/main" id="{D3FD6667-736E-31D1-2CD7-0D926C443E1E}"/>
              </a:ext>
            </a:extLst>
          </p:cNvPr>
          <p:cNvSpPr/>
          <p:nvPr/>
        </p:nvSpPr>
        <p:spPr>
          <a:xfrm>
            <a:off x="9428249" y="4552174"/>
            <a:ext cx="1128179" cy="340834"/>
          </a:xfrm>
          <a:prstGeom prst="rect">
            <a:avLst/>
          </a:prstGeom>
          <a:solidFill>
            <a:srgbClr val="03905C"/>
          </a:solidFill>
          <a:ln w="12700">
            <a:miter lim="400000"/>
          </a:ln>
        </p:spPr>
        <p:txBody>
          <a:bodyPr lIns="50800" tIns="50800" rIns="50800" bIns="50800" rtlCol="0" anchor="ctr"/>
          <a:lstStyle/>
          <a:p>
            <a:r>
              <a:rPr kumimoji="1" lang="zh-CN" altLang="en-US" sz="2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问题复盘</a:t>
            </a:r>
          </a:p>
        </p:txBody>
      </p:sp>
      <p:pic>
        <p:nvPicPr>
          <p:cNvPr id="52" name="图片 51">
            <a:extLst>
              <a:ext uri="{FF2B5EF4-FFF2-40B4-BE49-F238E27FC236}">
                <a16:creationId xmlns:a16="http://schemas.microsoft.com/office/drawing/2014/main" id="{911D514B-4892-50F8-2DD9-AC7328D8B3F8}"/>
              </a:ext>
            </a:extLst>
          </p:cNvPr>
          <p:cNvPicPr>
            <a:picLocks noChangeAspect="1"/>
          </p:cNvPicPr>
          <p:nvPr/>
        </p:nvPicPr>
        <p:blipFill>
          <a:blip r:embed="rId13"/>
          <a:stretch>
            <a:fillRect/>
          </a:stretch>
        </p:blipFill>
        <p:spPr>
          <a:xfrm>
            <a:off x="9428249" y="2146162"/>
            <a:ext cx="2275039" cy="867752"/>
          </a:xfrm>
          <a:prstGeom prst="rect">
            <a:avLst/>
          </a:prstGeom>
        </p:spPr>
      </p:pic>
      <p:sp>
        <p:nvSpPr>
          <p:cNvPr id="2" name="文本框 1">
            <a:extLst>
              <a:ext uri="{FF2B5EF4-FFF2-40B4-BE49-F238E27FC236}">
                <a16:creationId xmlns:a16="http://schemas.microsoft.com/office/drawing/2014/main" id="{3C3A623C-D532-A214-4DA1-78DDD93197FC}"/>
              </a:ext>
            </a:extLst>
          </p:cNvPr>
          <p:cNvSpPr txBox="1"/>
          <p:nvPr/>
        </p:nvSpPr>
        <p:spPr>
          <a:xfrm>
            <a:off x="9428930" y="1557338"/>
            <a:ext cx="1776127"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indent="-285750" algn="l" defTabSz="825500">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服务监控</a:t>
            </a:r>
            <a:endPar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285750" indent="-285750" algn="l" defTabSz="825500">
              <a:buFont typeface="Wingdings" pitchFamily="2" charset="2"/>
              <a:buChar char="Ø"/>
            </a:pPr>
            <a:r>
              <a:rPr lang="zh-CN" altLang="en-US" sz="1200" dirty="0"/>
              <a:t>调用链、依赖拓扑图</a:t>
            </a:r>
            <a:endParaRPr lang="en-US" altLang="zh-CN" sz="1200" dirty="0"/>
          </a:p>
          <a:p>
            <a:pPr marL="285750" indent="-285750" algn="l" defTabSz="825500">
              <a:buFont typeface="Wingdings" pitchFamily="2" charset="2"/>
              <a:buChar char="Ø"/>
            </a:pPr>
            <a:r>
              <a:rPr lang="zh-CN" altLang="en-US" sz="1200" dirty="0"/>
              <a:t>云哨监控告警</a:t>
            </a:r>
            <a:endParaRPr lang="en-US" altLang="zh-CN" sz="1200" dirty="0"/>
          </a:p>
        </p:txBody>
      </p:sp>
      <p:sp>
        <p:nvSpPr>
          <p:cNvPr id="12" name="文本框 11">
            <a:extLst>
              <a:ext uri="{FF2B5EF4-FFF2-40B4-BE49-F238E27FC236}">
                <a16:creationId xmlns:a16="http://schemas.microsoft.com/office/drawing/2014/main" id="{C441EC4C-DF5E-E8EA-54E9-2B06053E90F4}"/>
              </a:ext>
            </a:extLst>
          </p:cNvPr>
          <p:cNvSpPr txBox="1"/>
          <p:nvPr/>
        </p:nvSpPr>
        <p:spPr>
          <a:xfrm>
            <a:off x="814466" y="5024501"/>
            <a:ext cx="2962349"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indent="-285750" algn="l" defTabSz="825500">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有变更，先回滚，提前做好回滚策略</a:t>
            </a:r>
            <a:endPar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285750" indent="-285750" algn="l" defTabSz="825500">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单集群、</a:t>
            </a:r>
            <a:r>
              <a:rPr lang="en-US" altLang="zh-CN" sz="1200" dirty="0"/>
              <a:t>AZ</a:t>
            </a: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问题，先切换集群</a:t>
            </a:r>
            <a:r>
              <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AZ</a:t>
            </a: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环境</a:t>
            </a:r>
            <a:endPar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285750" indent="-285750" algn="l" defTabSz="825500">
              <a:buFont typeface="Wingdings" pitchFamily="2" charset="2"/>
              <a:buChar char="Ø"/>
            </a:pPr>
            <a:r>
              <a:rPr lang="zh-CN" altLang="en-US" sz="1200" dirty="0"/>
              <a:t>一键恢复脚本</a:t>
            </a:r>
            <a:endParaRPr lang="en-US" altLang="zh-CN" sz="1200" dirty="0"/>
          </a:p>
        </p:txBody>
      </p:sp>
      <p:sp>
        <p:nvSpPr>
          <p:cNvPr id="15" name="文本框 14">
            <a:extLst>
              <a:ext uri="{FF2B5EF4-FFF2-40B4-BE49-F238E27FC236}">
                <a16:creationId xmlns:a16="http://schemas.microsoft.com/office/drawing/2014/main" id="{EF11C82A-1BDF-EDD8-FB46-5E13B60207B9}"/>
              </a:ext>
            </a:extLst>
          </p:cNvPr>
          <p:cNvSpPr txBox="1"/>
          <p:nvPr/>
        </p:nvSpPr>
        <p:spPr>
          <a:xfrm>
            <a:off x="9428249" y="5024501"/>
            <a:ext cx="2545569"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indent="-285750" algn="l" defTabSz="825500">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根因分析（流程、环境、技术）</a:t>
            </a:r>
            <a:endPar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285750" indent="-285750" algn="l" defTabSz="825500">
              <a:buFont typeface="Wingdings" pitchFamily="2" charset="2"/>
              <a:buChar char="Ø"/>
            </a:pPr>
            <a:r>
              <a:rPr lang="zh-CN" altLang="en-US" sz="1200" dirty="0"/>
              <a:t>补救方案（产品、技术） </a:t>
            </a:r>
            <a:endParaRPr lang="en-US" altLang="zh-CN" sz="1200" dirty="0"/>
          </a:p>
          <a:p>
            <a:pPr marL="285750" indent="-285750" algn="l" defTabSz="825500">
              <a:buFont typeface="Wingdings" pitchFamily="2" charset="2"/>
              <a:buChar char="Ø"/>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改进落地（人、时间节点）</a:t>
            </a:r>
            <a:endParaRPr lang="en-US" altLang="zh-CN" sz="1200" dirty="0"/>
          </a:p>
        </p:txBody>
      </p:sp>
      <p:pic>
        <p:nvPicPr>
          <p:cNvPr id="4" name="图片 3" descr="电脑屏幕截图&#10;&#10;描述已自动生成">
            <a:extLst>
              <a:ext uri="{FF2B5EF4-FFF2-40B4-BE49-F238E27FC236}">
                <a16:creationId xmlns:a16="http://schemas.microsoft.com/office/drawing/2014/main" id="{F971C6D2-C1D5-F842-ADE1-5B08E831642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32697" y="3053315"/>
            <a:ext cx="2275039" cy="1257152"/>
          </a:xfrm>
          <a:prstGeom prst="rect">
            <a:avLst/>
          </a:prstGeom>
        </p:spPr>
      </p:pic>
    </p:spTree>
    <p:extLst>
      <p:ext uri="{BB962C8B-B14F-4D97-AF65-F5344CB8AC3E}">
        <p14:creationId xmlns:p14="http://schemas.microsoft.com/office/powerpoint/2010/main" val="186351366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17</a:t>
            </a:fld>
            <a:endParaRPr lang="zh-CN" altLang="en-US" dirty="0"/>
          </a:p>
        </p:txBody>
      </p:sp>
      <p:sp>
        <p:nvSpPr>
          <p:cNvPr id="10" name="标题文本"/>
          <p:cNvSpPr txBox="1"/>
          <p:nvPr/>
        </p:nvSpPr>
        <p:spPr>
          <a:xfrm>
            <a:off x="836544" y="301069"/>
            <a:ext cx="6608987" cy="461665"/>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zh-CN" altLang="en-US" sz="3000" dirty="0">
                <a:solidFill>
                  <a:srgbClr val="0060FF"/>
                </a:solidFill>
                <a:ea typeface="腾讯体 W7" panose="020C08030202040F0204" charset="-122"/>
                <a:cs typeface="Helvetica"/>
              </a:rPr>
              <a:t>专业影响力与专业能力评价</a:t>
            </a:r>
            <a:endParaRPr lang="zh-CN" altLang="en-US" sz="2000" dirty="0">
              <a:solidFill>
                <a:srgbClr val="0060FF"/>
              </a:solidFill>
              <a:ea typeface="腾讯体 W7" panose="020C08030202040F0204" charset="-122"/>
              <a:cs typeface="Helvetica"/>
            </a:endParaRP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3" name="文本框 2">
            <a:extLst>
              <a:ext uri="{FF2B5EF4-FFF2-40B4-BE49-F238E27FC236}">
                <a16:creationId xmlns:a16="http://schemas.microsoft.com/office/drawing/2014/main" id="{4B0D622E-330D-B575-9631-70272ADDB332}"/>
              </a:ext>
            </a:extLst>
          </p:cNvPr>
          <p:cNvSpPr txBox="1"/>
          <p:nvPr/>
        </p:nvSpPr>
        <p:spPr>
          <a:xfrm>
            <a:off x="609744" y="984376"/>
            <a:ext cx="3951403" cy="348813"/>
          </a:xfrm>
          <a:prstGeom prst="rect">
            <a:avLst/>
          </a:prstGeom>
          <a:solidFill>
            <a:srgbClr val="00B0F0"/>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00000"/>
              </a:lnSpc>
              <a:spcBef>
                <a:spcPts val="0"/>
              </a:spcBef>
              <a:spcAft>
                <a:spcPts val="0"/>
              </a:spcAft>
              <a:buClrTx/>
              <a:buSzTx/>
              <a:buFont typeface="Wingdings" pitchFamily="2" charset="2"/>
              <a:buChar char="Ø"/>
            </a:pPr>
            <a:r>
              <a:rPr lang="en-US" altLang="zh-CN" sz="1600" dirty="0" err="1"/>
              <a:t>i</a:t>
            </a:r>
            <a:r>
              <a:rPr kumimoji="0" lang="en-US" altLang="zh-CN" sz="16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wiki</a:t>
            </a:r>
            <a:r>
              <a:rPr kumimoji="0" lang="zh-CN" altLang="en-US" sz="16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文档出输出</a:t>
            </a:r>
            <a:r>
              <a:rPr lang="en-US" altLang="zh-CN" sz="1600" dirty="0"/>
              <a:t>3</a:t>
            </a:r>
            <a:r>
              <a:rPr kumimoji="0" lang="en-US" altLang="zh-CN" sz="16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0+</a:t>
            </a:r>
            <a:r>
              <a:rPr kumimoji="0" lang="zh-CN" altLang="en-US" sz="16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，总浏览量</a:t>
            </a:r>
            <a:r>
              <a:rPr kumimoji="0" lang="en-US" altLang="zh-CN" sz="16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3000</a:t>
            </a:r>
            <a:r>
              <a:rPr lang="en-US" altLang="zh-CN" sz="1600" dirty="0"/>
              <a:t>+</a:t>
            </a:r>
          </a:p>
        </p:txBody>
      </p:sp>
      <p:pic>
        <p:nvPicPr>
          <p:cNvPr id="4" name="图片 3">
            <a:extLst>
              <a:ext uri="{FF2B5EF4-FFF2-40B4-BE49-F238E27FC236}">
                <a16:creationId xmlns:a16="http://schemas.microsoft.com/office/drawing/2014/main" id="{1FEBB469-C510-0213-3082-63FD39AD6B38}"/>
              </a:ext>
            </a:extLst>
          </p:cNvPr>
          <p:cNvPicPr>
            <a:picLocks noChangeAspect="1"/>
          </p:cNvPicPr>
          <p:nvPr/>
        </p:nvPicPr>
        <p:blipFill>
          <a:blip r:embed="rId3"/>
          <a:stretch>
            <a:fillRect/>
          </a:stretch>
        </p:blipFill>
        <p:spPr>
          <a:xfrm>
            <a:off x="800054" y="1645053"/>
            <a:ext cx="1283918" cy="4622104"/>
          </a:xfrm>
          <a:prstGeom prst="rect">
            <a:avLst/>
          </a:prstGeom>
        </p:spPr>
      </p:pic>
      <p:sp>
        <p:nvSpPr>
          <p:cNvPr id="5" name="文本框 4">
            <a:extLst>
              <a:ext uri="{FF2B5EF4-FFF2-40B4-BE49-F238E27FC236}">
                <a16:creationId xmlns:a16="http://schemas.microsoft.com/office/drawing/2014/main" id="{6C53FED9-0193-91BE-3F55-40F1B1656B69}"/>
              </a:ext>
            </a:extLst>
          </p:cNvPr>
          <p:cNvSpPr txBox="1"/>
          <p:nvPr/>
        </p:nvSpPr>
        <p:spPr>
          <a:xfrm>
            <a:off x="2657317" y="2445532"/>
            <a:ext cx="3482804" cy="348813"/>
          </a:xfrm>
          <a:prstGeom prst="rect">
            <a:avLst/>
          </a:prstGeom>
          <a:solidFill>
            <a:srgbClr val="00B0F0"/>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00000"/>
              </a:lnSpc>
              <a:spcBef>
                <a:spcPts val="0"/>
              </a:spcBef>
              <a:spcAft>
                <a:spcPts val="0"/>
              </a:spcAft>
              <a:buClrTx/>
              <a:buSzTx/>
              <a:buFont typeface="Wingdings" pitchFamily="2" charset="2"/>
              <a:buChar char="Ø"/>
            </a:pPr>
            <a:r>
              <a:rPr lang="zh-CN" altLang="en-US" sz="1600" dirty="0"/>
              <a:t>工程代码能力</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6" name="文本框 15">
            <a:extLst>
              <a:ext uri="{FF2B5EF4-FFF2-40B4-BE49-F238E27FC236}">
                <a16:creationId xmlns:a16="http://schemas.microsoft.com/office/drawing/2014/main" id="{4E7AB762-65F3-A667-AE31-5C22A4AC7B75}"/>
              </a:ext>
            </a:extLst>
          </p:cNvPr>
          <p:cNvSpPr txBox="1"/>
          <p:nvPr/>
        </p:nvSpPr>
        <p:spPr>
          <a:xfrm>
            <a:off x="6678003" y="883773"/>
            <a:ext cx="5276401" cy="361984"/>
          </a:xfrm>
          <a:prstGeom prst="rect">
            <a:avLst/>
          </a:prstGeom>
          <a:solidFill>
            <a:srgbClr val="00B0F0"/>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00000"/>
              </a:lnSpc>
              <a:spcBef>
                <a:spcPts val="0"/>
              </a:spcBef>
              <a:spcAft>
                <a:spcPts val="0"/>
              </a:spcAft>
              <a:buClrTx/>
              <a:buSzTx/>
              <a:buFont typeface="Wingdings" pitchFamily="2" charset="2"/>
              <a:buChar char="Ø"/>
            </a:pPr>
            <a:r>
              <a:rPr lang="zh-CN" altLang="en-US" sz="1600" dirty="0"/>
              <a:t>能力评价</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7" name="文本框 16">
            <a:extLst>
              <a:ext uri="{FF2B5EF4-FFF2-40B4-BE49-F238E27FC236}">
                <a16:creationId xmlns:a16="http://schemas.microsoft.com/office/drawing/2014/main" id="{C4EC08B9-D496-4133-FC27-0DAF481FEBD3}"/>
              </a:ext>
            </a:extLst>
          </p:cNvPr>
          <p:cNvSpPr txBox="1"/>
          <p:nvPr/>
        </p:nvSpPr>
        <p:spPr>
          <a:xfrm>
            <a:off x="8357688" y="5411730"/>
            <a:ext cx="3328414" cy="348814"/>
          </a:xfrm>
          <a:prstGeom prst="rect">
            <a:avLst/>
          </a:prstGeom>
          <a:solidFill>
            <a:srgbClr val="00B0F0"/>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825500" rtl="0" fontAlgn="auto" latinLnBrk="0" hangingPunct="0">
              <a:lnSpc>
                <a:spcPct val="100000"/>
              </a:lnSpc>
              <a:spcBef>
                <a:spcPts val="0"/>
              </a:spcBef>
              <a:spcAft>
                <a:spcPts val="0"/>
              </a:spcAft>
              <a:buClrTx/>
              <a:buSzTx/>
              <a:buFont typeface="Wingdings" pitchFamily="2" charset="2"/>
              <a:buChar char="Ø"/>
            </a:pPr>
            <a:r>
              <a:rPr kumimoji="0" lang="zh-CN" altLang="en-US" sz="16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其他</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9" name="文本框 18">
            <a:extLst>
              <a:ext uri="{FF2B5EF4-FFF2-40B4-BE49-F238E27FC236}">
                <a16:creationId xmlns:a16="http://schemas.microsoft.com/office/drawing/2014/main" id="{A0521E70-D36B-7B93-B49B-3C24C96EC5C2}"/>
              </a:ext>
            </a:extLst>
          </p:cNvPr>
          <p:cNvSpPr txBox="1"/>
          <p:nvPr/>
        </p:nvSpPr>
        <p:spPr>
          <a:xfrm>
            <a:off x="8357688" y="5837672"/>
            <a:ext cx="3507370"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171450" marR="0" indent="-171450" algn="l" defTabSz="825500" rtl="0" fontAlgn="auto" latinLnBrk="0" hangingPunct="0">
              <a:lnSpc>
                <a:spcPct val="100000"/>
              </a:lnSpc>
              <a:spcBef>
                <a:spcPts val="0"/>
              </a:spcBef>
              <a:spcAft>
                <a:spcPts val="0"/>
              </a:spcAft>
              <a:buClrTx/>
              <a:buSzTx/>
              <a:buFont typeface="Wingdings" pitchFamily="2" charset="2"/>
              <a:buChar char="l"/>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帮助组内新人快速上手</a:t>
            </a:r>
            <a:endPar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171450" marR="0" indent="-171450" algn="l" defTabSz="825500" rtl="0" fontAlgn="auto" latinLnBrk="0" hangingPunct="0">
              <a:lnSpc>
                <a:spcPct val="100000"/>
              </a:lnSpc>
              <a:spcBef>
                <a:spcPts val="0"/>
              </a:spcBef>
              <a:spcAft>
                <a:spcPts val="0"/>
              </a:spcAft>
              <a:buClrTx/>
              <a:buSzTx/>
              <a:buFont typeface="Wingdings" pitchFamily="2" charset="2"/>
              <a:buChar char="l"/>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多次支持交付同学运维部署、以及问题排查定位</a:t>
            </a:r>
            <a:endPar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171450" marR="0" indent="-171450" algn="l" defTabSz="825500" rtl="0" fontAlgn="auto" latinLnBrk="0" hangingPunct="0">
              <a:lnSpc>
                <a:spcPct val="100000"/>
              </a:lnSpc>
              <a:spcBef>
                <a:spcPts val="0"/>
              </a:spcBef>
              <a:spcAft>
                <a:spcPts val="0"/>
              </a:spcAft>
              <a:buClrTx/>
              <a:buSzTx/>
              <a:buFont typeface="Wingdings" pitchFamily="2" charset="2"/>
              <a:buChar char="l"/>
            </a:pPr>
            <a:r>
              <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最近一次绩效：</a:t>
            </a:r>
            <a:r>
              <a:rPr kumimoji="0" lang="en-US" altLang="zh-CN"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S</a:t>
            </a:r>
            <a:endParaRPr kumimoji="0" lang="zh-CN" altLang="en-US" sz="12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35" name="图片 34">
            <a:extLst>
              <a:ext uri="{FF2B5EF4-FFF2-40B4-BE49-F238E27FC236}">
                <a16:creationId xmlns:a16="http://schemas.microsoft.com/office/drawing/2014/main" id="{BBF127E5-63FA-BB73-1F3D-0F6F9E3CC78B}"/>
              </a:ext>
            </a:extLst>
          </p:cNvPr>
          <p:cNvPicPr>
            <a:picLocks noChangeAspect="1"/>
          </p:cNvPicPr>
          <p:nvPr/>
        </p:nvPicPr>
        <p:blipFill>
          <a:blip r:embed="rId4"/>
          <a:stretch>
            <a:fillRect/>
          </a:stretch>
        </p:blipFill>
        <p:spPr>
          <a:xfrm>
            <a:off x="6678004" y="1333117"/>
            <a:ext cx="1716835" cy="2411143"/>
          </a:xfrm>
          <a:prstGeom prst="rect">
            <a:avLst/>
          </a:prstGeom>
        </p:spPr>
      </p:pic>
      <p:pic>
        <p:nvPicPr>
          <p:cNvPr id="36" name="图片 35">
            <a:extLst>
              <a:ext uri="{FF2B5EF4-FFF2-40B4-BE49-F238E27FC236}">
                <a16:creationId xmlns:a16="http://schemas.microsoft.com/office/drawing/2014/main" id="{19049D14-7B59-1F2D-400D-CF703E3895E6}"/>
              </a:ext>
            </a:extLst>
          </p:cNvPr>
          <p:cNvPicPr>
            <a:picLocks noChangeAspect="1"/>
          </p:cNvPicPr>
          <p:nvPr/>
        </p:nvPicPr>
        <p:blipFill>
          <a:blip r:embed="rId5"/>
          <a:stretch>
            <a:fillRect/>
          </a:stretch>
        </p:blipFill>
        <p:spPr>
          <a:xfrm>
            <a:off x="8476506" y="1311333"/>
            <a:ext cx="1724295" cy="2449138"/>
          </a:xfrm>
          <a:prstGeom prst="rect">
            <a:avLst/>
          </a:prstGeom>
        </p:spPr>
      </p:pic>
      <p:pic>
        <p:nvPicPr>
          <p:cNvPr id="38" name="图片 37">
            <a:extLst>
              <a:ext uri="{FF2B5EF4-FFF2-40B4-BE49-F238E27FC236}">
                <a16:creationId xmlns:a16="http://schemas.microsoft.com/office/drawing/2014/main" id="{1ADD6869-1C50-50C8-398D-0046A4E0F8D5}"/>
              </a:ext>
            </a:extLst>
          </p:cNvPr>
          <p:cNvPicPr>
            <a:picLocks noChangeAspect="1"/>
          </p:cNvPicPr>
          <p:nvPr/>
        </p:nvPicPr>
        <p:blipFill>
          <a:blip r:embed="rId6"/>
          <a:stretch>
            <a:fillRect/>
          </a:stretch>
        </p:blipFill>
        <p:spPr>
          <a:xfrm>
            <a:off x="6678003" y="4248162"/>
            <a:ext cx="2498213" cy="1008537"/>
          </a:xfrm>
          <a:prstGeom prst="rect">
            <a:avLst/>
          </a:prstGeom>
        </p:spPr>
      </p:pic>
      <p:sp>
        <p:nvSpPr>
          <p:cNvPr id="41" name="文本框 40">
            <a:extLst>
              <a:ext uri="{FF2B5EF4-FFF2-40B4-BE49-F238E27FC236}">
                <a16:creationId xmlns:a16="http://schemas.microsoft.com/office/drawing/2014/main" id="{6491B8E7-2209-9E18-F192-6FE472E5291B}"/>
              </a:ext>
            </a:extLst>
          </p:cNvPr>
          <p:cNvSpPr txBox="1"/>
          <p:nvPr/>
        </p:nvSpPr>
        <p:spPr>
          <a:xfrm>
            <a:off x="625656" y="1320482"/>
            <a:ext cx="3595536"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pPr>
            <a:r>
              <a:rPr kumimoji="0" lang="en" altLang="zh-CN"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https://</a:t>
            </a:r>
            <a:r>
              <a:rPr kumimoji="0" lang="en" altLang="zh-CN" sz="14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iwiki.woa.com</a:t>
            </a:r>
            <a:r>
              <a:rPr kumimoji="0" lang="en" altLang="zh-CN"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/space/~</a:t>
            </a:r>
            <a:r>
              <a:rPr kumimoji="0" lang="en" altLang="zh-CN" sz="14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xfenggeng</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43" name="文本框 42">
            <a:extLst>
              <a:ext uri="{FF2B5EF4-FFF2-40B4-BE49-F238E27FC236}">
                <a16:creationId xmlns:a16="http://schemas.microsoft.com/office/drawing/2014/main" id="{BD4A2C1C-0D51-75D9-1CAE-8CAC30CF9985}"/>
              </a:ext>
            </a:extLst>
          </p:cNvPr>
          <p:cNvSpPr txBox="1"/>
          <p:nvPr/>
        </p:nvSpPr>
        <p:spPr>
          <a:xfrm>
            <a:off x="2657317" y="2828029"/>
            <a:ext cx="3482804"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 altLang="zh-CN"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https://</a:t>
            </a:r>
            <a:r>
              <a:rPr kumimoji="0" lang="en" altLang="zh-CN" sz="14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iwiki.woa.com</a:t>
            </a:r>
            <a:r>
              <a:rPr kumimoji="0" lang="en" altLang="zh-CN"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/pages/</a:t>
            </a:r>
            <a:r>
              <a:rPr kumimoji="0" lang="en" altLang="zh-CN" sz="14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viewpage.action?pageId</a:t>
            </a:r>
            <a:r>
              <a:rPr kumimoji="0" lang="en" altLang="zh-CN"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=4007205328</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44" name="图片 43">
            <a:extLst>
              <a:ext uri="{FF2B5EF4-FFF2-40B4-BE49-F238E27FC236}">
                <a16:creationId xmlns:a16="http://schemas.microsoft.com/office/drawing/2014/main" id="{175ADC7E-7A89-8E43-D336-0301396C5987}"/>
              </a:ext>
            </a:extLst>
          </p:cNvPr>
          <p:cNvPicPr>
            <a:picLocks noChangeAspect="1"/>
          </p:cNvPicPr>
          <p:nvPr/>
        </p:nvPicPr>
        <p:blipFill>
          <a:blip r:embed="rId7"/>
          <a:stretch>
            <a:fillRect/>
          </a:stretch>
        </p:blipFill>
        <p:spPr>
          <a:xfrm>
            <a:off x="6678004" y="3831620"/>
            <a:ext cx="3715650" cy="348814"/>
          </a:xfrm>
          <a:prstGeom prst="rect">
            <a:avLst/>
          </a:prstGeom>
        </p:spPr>
      </p:pic>
      <p:pic>
        <p:nvPicPr>
          <p:cNvPr id="2" name="图片 1">
            <a:extLst>
              <a:ext uri="{FF2B5EF4-FFF2-40B4-BE49-F238E27FC236}">
                <a16:creationId xmlns:a16="http://schemas.microsoft.com/office/drawing/2014/main" id="{E3A6BEA0-2E7A-233A-496E-B479CD2E8B8B}"/>
              </a:ext>
            </a:extLst>
          </p:cNvPr>
          <p:cNvPicPr>
            <a:picLocks noChangeAspect="1"/>
          </p:cNvPicPr>
          <p:nvPr/>
        </p:nvPicPr>
        <p:blipFill>
          <a:blip r:embed="rId8"/>
          <a:stretch>
            <a:fillRect/>
          </a:stretch>
        </p:blipFill>
        <p:spPr>
          <a:xfrm>
            <a:off x="2600561" y="3361508"/>
            <a:ext cx="3539559" cy="3178993"/>
          </a:xfrm>
          <a:prstGeom prst="rect">
            <a:avLst/>
          </a:prstGeom>
        </p:spPr>
      </p:pic>
      <p:pic>
        <p:nvPicPr>
          <p:cNvPr id="7" name="图片 6">
            <a:extLst>
              <a:ext uri="{FF2B5EF4-FFF2-40B4-BE49-F238E27FC236}">
                <a16:creationId xmlns:a16="http://schemas.microsoft.com/office/drawing/2014/main" id="{11FF32BB-1C97-04D9-73E2-4627657AA611}"/>
              </a:ext>
            </a:extLst>
          </p:cNvPr>
          <p:cNvPicPr>
            <a:picLocks noChangeAspect="1"/>
          </p:cNvPicPr>
          <p:nvPr/>
        </p:nvPicPr>
        <p:blipFill>
          <a:blip r:embed="rId9"/>
          <a:stretch>
            <a:fillRect/>
          </a:stretch>
        </p:blipFill>
        <p:spPr>
          <a:xfrm>
            <a:off x="10253027" y="1267940"/>
            <a:ext cx="1701377" cy="2505833"/>
          </a:xfrm>
          <a:prstGeom prst="rect">
            <a:avLst/>
          </a:prstGeom>
        </p:spPr>
      </p:pic>
    </p:spTree>
    <p:extLst>
      <p:ext uri="{BB962C8B-B14F-4D97-AF65-F5344CB8AC3E}">
        <p14:creationId xmlns:p14="http://schemas.microsoft.com/office/powerpoint/2010/main" val="9281108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 name="正方形"/>
          <p:cNvSpPr/>
          <p:nvPr/>
        </p:nvSpPr>
        <p:spPr>
          <a:xfrm>
            <a:off x="491862" y="2363258"/>
            <a:ext cx="4216400" cy="1907117"/>
          </a:xfrm>
          <a:prstGeom prst="rect">
            <a:avLst/>
          </a:prstGeom>
          <a:solidFill>
            <a:srgbClr val="FFFFFF">
              <a:alpha val="9876"/>
            </a:srgbClr>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1600" b="0" i="0" u="none" strike="noStrike" kern="0" cap="none" spc="0" normalizeH="0" baseline="0" noProof="0" dirty="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0" name="正方形"/>
          <p:cNvSpPr/>
          <p:nvPr/>
        </p:nvSpPr>
        <p:spPr>
          <a:xfrm>
            <a:off x="3910053" y="1922992"/>
            <a:ext cx="1193801" cy="1193800"/>
          </a:xfrm>
          <a:prstGeom prst="rect">
            <a:avLst/>
          </a:prstGeom>
          <a:solidFill>
            <a:srgbClr val="FFFFFF">
              <a:alpha val="9876"/>
            </a:srgbClr>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4" name="正方形"/>
          <p:cNvSpPr/>
          <p:nvPr/>
        </p:nvSpPr>
        <p:spPr>
          <a:xfrm>
            <a:off x="1427488" y="4079171"/>
            <a:ext cx="526828" cy="526828"/>
          </a:xfrm>
          <a:prstGeom prst="rect">
            <a:avLst/>
          </a:prstGeom>
          <a:solidFill>
            <a:srgbClr val="FFFFFF">
              <a:alpha val="49687"/>
            </a:srgbClr>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THANKS"/>
          <p:cNvSpPr txBox="1"/>
          <p:nvPr/>
        </p:nvSpPr>
        <p:spPr>
          <a:xfrm>
            <a:off x="563708" y="2794654"/>
            <a:ext cx="4281191" cy="1044325"/>
          </a:xfrm>
          <a:prstGeom prst="rect">
            <a:avLst/>
          </a:prstGeom>
          <a:ln w="12700">
            <a:miter lim="400000"/>
          </a:ln>
        </p:spPr>
        <p:txBody>
          <a:bodyPr lIns="25400" tIns="25400" rIns="25400" bIns="25400" anchor="ctr">
            <a:spAutoFit/>
          </a:bodyPr>
          <a:lstStyle>
            <a:lvl1pPr algn="l" defTabSz="457200">
              <a:lnSpc>
                <a:spcPct val="80000"/>
              </a:lnSpc>
              <a:defRPr sz="16000" b="0">
                <a:latin typeface="+mn-lt"/>
                <a:ea typeface="+mn-ea"/>
                <a:cs typeface="+mn-cs"/>
                <a:sym typeface="腾讯体 W7" panose="020C08030202040F0204" charset="-122"/>
              </a:defRPr>
            </a:lvl1pPr>
          </a:lstStyle>
          <a:p>
            <a:pPr marL="0" marR="0" lvl="0" indent="0" algn="l" defTabSz="457200" rtl="0" eaLnBrk="1" fontAlgn="auto" latinLnBrk="0" hangingPunct="0">
              <a:lnSpc>
                <a:spcPct val="80000"/>
              </a:lnSpc>
              <a:spcBef>
                <a:spcPts val="0"/>
              </a:spcBef>
              <a:spcAft>
                <a:spcPts val="0"/>
              </a:spcAft>
              <a:buClrTx/>
              <a:buSzTx/>
              <a:buFontTx/>
              <a:buNone/>
              <a:defRPr/>
            </a:pPr>
            <a:r>
              <a:rPr kumimoji="0" lang="zh-CN" altLang="en-US" sz="8000" b="0" i="0" u="none" strike="noStrike" kern="0" cap="none" spc="0" normalizeH="0" baseline="0" noProof="0" dirty="0">
                <a:ln>
                  <a:noFill/>
                </a:ln>
                <a:solidFill>
                  <a:srgbClr val="FFFFFF"/>
                </a:solidFill>
                <a:effectLst/>
                <a:uLnTx/>
                <a:uFillTx/>
                <a:latin typeface="腾讯体 W7" panose="020C08030202040F0204" charset="-122"/>
                <a:ea typeface="腾讯体 W7" panose="020C08030202040F0204" charset="-122"/>
                <a:sym typeface="腾讯体 W7" panose="020C08030202040F0204" charset="-122"/>
              </a:rPr>
              <a:t>感谢倾听</a:t>
            </a:r>
            <a:endParaRPr kumimoji="0" sz="8000" b="0" i="0" u="none" strike="noStrike" kern="0" cap="none" spc="0" normalizeH="0" baseline="0" noProof="0" dirty="0">
              <a:ln>
                <a:noFill/>
              </a:ln>
              <a:solidFill>
                <a:srgbClr val="FFFFFF"/>
              </a:solidFill>
              <a:effectLst/>
              <a:uLnTx/>
              <a:uFillTx/>
              <a:latin typeface="腾讯体 W7" panose="020C08030202040F0204" charset="-122"/>
              <a:ea typeface="腾讯体 W7" panose="020C08030202040F0204" charset="-122"/>
              <a:sym typeface="腾讯体 W7" panose="020C08030202040F0204"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1</a:t>
            </a:fld>
            <a:endParaRPr lang="zh-CN" altLang="en-US" dirty="0"/>
          </a:p>
        </p:txBody>
      </p:sp>
      <p:sp>
        <p:nvSpPr>
          <p:cNvPr id="7" name="文本占位符 1"/>
          <p:cNvSpPr txBox="1"/>
          <p:nvPr/>
        </p:nvSpPr>
        <p:spPr>
          <a:xfrm>
            <a:off x="836544" y="1593640"/>
            <a:ext cx="10745856" cy="2957286"/>
          </a:xfrm>
          <a:prstGeom prst="rect">
            <a:avLst/>
          </a:prstGeom>
        </p:spPr>
        <p:txBody>
          <a:bodyPr anchor="ctr">
            <a:normAutofit/>
          </a:bodyPr>
          <a:lstStyle>
            <a:lvl1pPr marL="0" marR="0" indent="0" algn="l" defTabSz="228600" latinLnBrk="0">
              <a:lnSpc>
                <a:spcPct val="150000"/>
              </a:lnSpc>
              <a:spcBef>
                <a:spcPts val="0"/>
              </a:spcBef>
              <a:spcAft>
                <a:spcPts val="0"/>
              </a:spcAft>
              <a:buClrTx/>
              <a:buSzPct val="125000"/>
              <a:buFontTx/>
              <a:buNone/>
              <a:defRPr sz="2000" b="1" i="0" u="none" strike="noStrike" cap="none" spc="0" baseline="0">
                <a:solidFill>
                  <a:srgbClr val="0060F0"/>
                </a:solidFill>
                <a:uFillTx/>
                <a:latin typeface="腾讯体 W7" panose="020C08030202040F0204" charset="-122"/>
                <a:ea typeface="腾讯体 W7" panose="020C08030202040F0204" charset="-122"/>
                <a:cs typeface="FZLanTingHei-R-GBK" panose="02000000000000000000" pitchFamily="2" charset="-122"/>
                <a:sym typeface="PingFang SC Regular" panose="020B0400000000000000" charset="-122"/>
              </a:defRPr>
            </a:lvl1pPr>
            <a:lvl2pPr marL="635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2pPr>
            <a:lvl3pPr marL="952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3pPr>
            <a:lvl4pPr marL="1270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4pPr>
            <a:lvl5pPr marL="1270000" marR="0" indent="0" algn="l" defTabSz="228600" latinLnBrk="0">
              <a:lnSpc>
                <a:spcPct val="120000"/>
              </a:lnSpc>
              <a:spcBef>
                <a:spcPts val="0"/>
              </a:spcBef>
              <a:spcAft>
                <a:spcPts val="0"/>
              </a:spcAft>
              <a:buClrTx/>
              <a:buSzPct val="125000"/>
              <a:buFontTx/>
              <a:buNone/>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5pPr>
            <a:lvl6pPr marL="1905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6pPr>
            <a:lvl7pPr marL="2222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7pPr>
            <a:lvl8pPr marL="2540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8pPr>
            <a:lvl9pPr marL="2857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9pPr>
          </a:lstStyle>
          <a:p>
            <a:pPr hangingPunct="1"/>
            <a:r>
              <a:rPr lang="zh-CN" altLang="en-US" dirty="0">
                <a:solidFill>
                  <a:schemeClr val="tx1"/>
                </a:solidFill>
              </a:rPr>
              <a:t>承诺书本人特此承诺：        </a:t>
            </a:r>
            <a:endParaRPr lang="en-US" altLang="zh-CN" dirty="0">
              <a:solidFill>
                <a:schemeClr val="tx1"/>
              </a:solidFill>
            </a:endParaRPr>
          </a:p>
          <a:p>
            <a:pPr hangingPunct="1"/>
            <a:r>
              <a:rPr lang="zh-CN" altLang="en-US" dirty="0">
                <a:solidFill>
                  <a:schemeClr val="tx1"/>
                </a:solidFill>
              </a:rPr>
              <a:t>        本人保证在本次晋级申报过程所提供的内容是真实、可查询和验证的，包含但不限于晋级申报公示内容、陈述答辩的项目内容、本人在其中的角色、实际参与度、具体输出、相关数据、专业分享、方法论、绩效荣誉等方面。       </a:t>
            </a:r>
            <a:endParaRPr lang="en-US" altLang="zh-CN" dirty="0">
              <a:solidFill>
                <a:schemeClr val="tx1"/>
              </a:solidFill>
            </a:endParaRPr>
          </a:p>
          <a:p>
            <a:pPr hangingPunct="1"/>
            <a:r>
              <a:rPr lang="en-US" altLang="zh-CN" dirty="0">
                <a:solidFill>
                  <a:schemeClr val="tx1"/>
                </a:solidFill>
              </a:rPr>
              <a:t>        </a:t>
            </a:r>
            <a:r>
              <a:rPr lang="zh-CN" altLang="en-US" dirty="0">
                <a:solidFill>
                  <a:schemeClr val="tx1"/>
                </a:solidFill>
              </a:rPr>
              <a:t>本人接受通道评委和全体同事的监督，如所提供材料有不属实的情况，本人将积极配合相关调查取证并承担一切影响和后果。</a:t>
            </a:r>
          </a:p>
        </p:txBody>
      </p:sp>
      <p:sp>
        <p:nvSpPr>
          <p:cNvPr id="8" name="文本占位符 1"/>
          <p:cNvSpPr txBox="1"/>
          <p:nvPr/>
        </p:nvSpPr>
        <p:spPr>
          <a:xfrm>
            <a:off x="7741185" y="4472912"/>
            <a:ext cx="3615859" cy="1539902"/>
          </a:xfrm>
          <a:prstGeom prst="rect">
            <a:avLst/>
          </a:prstGeom>
        </p:spPr>
        <p:txBody>
          <a:bodyPr anchor="ctr">
            <a:normAutofit/>
          </a:bodyPr>
          <a:lstStyle>
            <a:lvl1pPr marL="0" marR="0" indent="0" algn="l" defTabSz="228600" latinLnBrk="0">
              <a:lnSpc>
                <a:spcPct val="150000"/>
              </a:lnSpc>
              <a:spcBef>
                <a:spcPts val="0"/>
              </a:spcBef>
              <a:spcAft>
                <a:spcPts val="0"/>
              </a:spcAft>
              <a:buClrTx/>
              <a:buSzPct val="125000"/>
              <a:buFontTx/>
              <a:buNone/>
              <a:defRPr sz="2000" b="1" i="0" u="none" strike="noStrike" cap="none" spc="0" baseline="0">
                <a:solidFill>
                  <a:srgbClr val="0060F0"/>
                </a:solidFill>
                <a:uFillTx/>
                <a:latin typeface="腾讯体 W7" panose="020C08030202040F0204" charset="-122"/>
                <a:ea typeface="腾讯体 W7" panose="020C08030202040F0204" charset="-122"/>
                <a:cs typeface="FZLanTingHei-R-GBK" panose="02000000000000000000" pitchFamily="2" charset="-122"/>
                <a:sym typeface="PingFang SC Regular" panose="020B0400000000000000" charset="-122"/>
              </a:defRPr>
            </a:lvl1pPr>
            <a:lvl2pPr marL="635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2pPr>
            <a:lvl3pPr marL="952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3pPr>
            <a:lvl4pPr marL="1270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4pPr>
            <a:lvl5pPr marL="1270000" marR="0" indent="0" algn="l" defTabSz="228600" latinLnBrk="0">
              <a:lnSpc>
                <a:spcPct val="120000"/>
              </a:lnSpc>
              <a:spcBef>
                <a:spcPts val="0"/>
              </a:spcBef>
              <a:spcAft>
                <a:spcPts val="0"/>
              </a:spcAft>
              <a:buClrTx/>
              <a:buSzPct val="125000"/>
              <a:buFontTx/>
              <a:buNone/>
              <a:defRPr sz="2600" b="0" i="0" u="none" strike="noStrike" cap="none" spc="0" baseline="0">
                <a:solidFill>
                  <a:srgbClr val="000000"/>
                </a:solidFill>
                <a:uFillTx/>
                <a:latin typeface="FZLanTingHei-R-GBK" panose="02000000000000000000" pitchFamily="2" charset="-122"/>
                <a:ea typeface="微软雅黑" panose="020B0503020204020204" pitchFamily="34" charset="-122"/>
                <a:cs typeface="FZLanTingHei-R-GBK" panose="02000000000000000000" pitchFamily="2" charset="-122"/>
                <a:sym typeface="PingFang SC Regular" panose="020B0400000000000000" charset="-122"/>
              </a:defRPr>
            </a:lvl5pPr>
            <a:lvl6pPr marL="1905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6pPr>
            <a:lvl7pPr marL="2222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7pPr>
            <a:lvl8pPr marL="25400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8pPr>
            <a:lvl9pPr marL="2857500" marR="0" indent="-317500" algn="l" defTabSz="228600" latinLnBrk="0">
              <a:lnSpc>
                <a:spcPct val="120000"/>
              </a:lnSpc>
              <a:spcBef>
                <a:spcPts val="0"/>
              </a:spcBef>
              <a:spcAft>
                <a:spcPts val="0"/>
              </a:spcAft>
              <a:buClrTx/>
              <a:buSzPct val="125000"/>
              <a:buFontTx/>
              <a:buChar char="•"/>
              <a:defRPr sz="2600" b="0" i="0" u="none" strike="noStrike" cap="none" spc="0" baseline="0">
                <a:solidFill>
                  <a:srgbClr val="000000"/>
                </a:solidFill>
                <a:uFillTx/>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9pPr>
          </a:lstStyle>
          <a:p>
            <a:pPr hangingPunct="1"/>
            <a:r>
              <a:rPr lang="zh-CN" altLang="en-US" kern="100" dirty="0">
                <a:solidFill>
                  <a:schemeClr val="tx1"/>
                </a:solidFill>
                <a:cs typeface="Times New Roman" panose="02020603050405020304" pitchFamily="18" charset="0"/>
                <a:sym typeface="Helvetica Neue" panose="02000503000000020004"/>
              </a:rPr>
              <a:t>承诺人：</a:t>
            </a:r>
            <a:r>
              <a:rPr lang="en-US" altLang="zh-CN" kern="100" dirty="0">
                <a:solidFill>
                  <a:schemeClr val="tx1"/>
                </a:solidFill>
                <a:cs typeface="Times New Roman" panose="02020603050405020304" pitchFamily="18" charset="0"/>
                <a:sym typeface="Helvetica Neue" panose="02000503000000020004"/>
              </a:rPr>
              <a:t>xfenggeng</a:t>
            </a:r>
            <a:r>
              <a:rPr lang="zh-CN" altLang="en-US" kern="100" dirty="0">
                <a:solidFill>
                  <a:schemeClr val="tx1"/>
                </a:solidFill>
                <a:cs typeface="Times New Roman" panose="02020603050405020304" pitchFamily="18" charset="0"/>
                <a:sym typeface="Helvetica Neue" panose="02000503000000020004"/>
              </a:rPr>
              <a:t>（耿协锋）</a:t>
            </a:r>
            <a:endParaRPr lang="en-US" altLang="zh-CN" kern="100" dirty="0">
              <a:solidFill>
                <a:schemeClr val="tx1"/>
              </a:solidFill>
              <a:cs typeface="Times New Roman" panose="02020603050405020304" pitchFamily="18" charset="0"/>
              <a:sym typeface="Helvetica Neue" panose="02000503000000020004"/>
            </a:endParaRPr>
          </a:p>
          <a:p>
            <a:pPr rtl="0" hangingPunct="1"/>
            <a:r>
              <a:rPr lang="zh-CN" altLang="en-US" kern="100" dirty="0">
                <a:solidFill>
                  <a:schemeClr val="tx1"/>
                </a:solidFill>
                <a:cs typeface="Times New Roman" panose="02020603050405020304" pitchFamily="18" charset="0"/>
                <a:sym typeface="Helvetica Neue" panose="02000503000000020004"/>
              </a:rPr>
              <a:t>日   期：</a:t>
            </a:r>
            <a:r>
              <a:rPr lang="en-US" altLang="zh-CN" kern="100" dirty="0">
                <a:solidFill>
                  <a:schemeClr val="tx1"/>
                </a:solidFill>
                <a:cs typeface="Times New Roman" panose="02020603050405020304" pitchFamily="18" charset="0"/>
                <a:sym typeface="Helvetica Neue" panose="02000503000000020004"/>
              </a:rPr>
              <a:t>2023-02-15</a:t>
            </a:r>
            <a:endParaRPr lang="zh-CN" altLang="en-US" dirty="0">
              <a:solidFill>
                <a:schemeClr val="tx1"/>
              </a:solidFill>
            </a:endParaRPr>
          </a:p>
        </p:txBody>
      </p:sp>
      <p:sp>
        <p:nvSpPr>
          <p:cNvPr id="9" name="标题文本"/>
          <p:cNvSpPr txBox="1"/>
          <p:nvPr/>
        </p:nvSpPr>
        <p:spPr>
          <a:xfrm>
            <a:off x="836544" y="258130"/>
            <a:ext cx="6608987" cy="590550"/>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hangingPunct="1">
              <a:defRPr/>
            </a:pPr>
            <a:r>
              <a:rPr lang="zh-CN" altLang="en-US" sz="3200" b="1" kern="1200" dirty="0">
                <a:solidFill>
                  <a:srgbClr val="0060FF"/>
                </a:solidFill>
                <a:latin typeface="腾讯体 W7" panose="020C08030202040F0204" charset="-122"/>
                <a:ea typeface="腾讯体 W7" panose="020C08030202040F0204" charset="-122"/>
              </a:rPr>
              <a:t>答辩承诺书</a:t>
            </a:r>
            <a:endParaRPr lang="zh-CN" altLang="en-US" sz="3200" b="1" kern="1200" dirty="0">
              <a:solidFill>
                <a:srgbClr val="C00000"/>
              </a:solidFill>
              <a:latin typeface="腾讯体 W7" panose="020C08030202040F0204" charset="-122"/>
              <a:ea typeface="腾讯体 W7" panose="020C08030202040F0204" charset="-122"/>
            </a:endParaRPr>
          </a:p>
        </p:txBody>
      </p:sp>
      <p:sp>
        <p:nvSpPr>
          <p:cNvPr id="11" name="流程图: 过程 12"/>
          <p:cNvSpPr/>
          <p:nvPr/>
        </p:nvSpPr>
        <p:spPr bwMode="auto">
          <a:xfrm>
            <a:off x="457348" y="304882"/>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19</a:t>
            </a:fld>
            <a:endParaRPr lang="zh-CN" altLang="en-US" dirty="0"/>
          </a:p>
        </p:txBody>
      </p:sp>
      <p:sp>
        <p:nvSpPr>
          <p:cNvPr id="10" name="标题文本"/>
          <p:cNvSpPr txBox="1"/>
          <p:nvPr/>
        </p:nvSpPr>
        <p:spPr>
          <a:xfrm>
            <a:off x="836544" y="260144"/>
            <a:ext cx="6608987" cy="544893"/>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r>
              <a:rPr lang="zh-CN" altLang="en-US" sz="3200" dirty="0">
                <a:solidFill>
                  <a:srgbClr val="0060FF"/>
                </a:solidFill>
                <a:ea typeface="腾讯体 W7" panose="020C08030202040F0204" charset="-122"/>
                <a:cs typeface="Helvetica"/>
                <a:sym typeface="Helvetica Light"/>
              </a:rPr>
              <a:t>附录一</a:t>
            </a:r>
            <a:r>
              <a:rPr lang="en-US" altLang="zh-CN" sz="2000" dirty="0">
                <a:solidFill>
                  <a:srgbClr val="0060FF"/>
                </a:solidFill>
                <a:ea typeface="腾讯体 W7" panose="020C08030202040F0204" charset="-122"/>
                <a:cs typeface="Helvetica"/>
                <a:sym typeface="Helvetica Light"/>
              </a:rPr>
              <a:t>-TSF-</a:t>
            </a:r>
            <a:r>
              <a:rPr lang="zh-CN" altLang="en-US" sz="2000" dirty="0">
                <a:solidFill>
                  <a:srgbClr val="0060FF"/>
                </a:solidFill>
                <a:ea typeface="腾讯体 W7" panose="020C08030202040F0204" charset="-122"/>
                <a:cs typeface="Helvetica"/>
                <a:sym typeface="Helvetica Light"/>
              </a:rPr>
              <a:t>组件架构图</a:t>
            </a:r>
          </a:p>
        </p:txBody>
      </p:sp>
      <p:sp>
        <p:nvSpPr>
          <p:cNvPr id="13" name="流程图: 过程 12"/>
          <p:cNvSpPr/>
          <p:nvPr/>
        </p:nvSpPr>
        <p:spPr bwMode="auto">
          <a:xfrm>
            <a:off x="457348" y="304882"/>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pic>
        <p:nvPicPr>
          <p:cNvPr id="4" name="图片 3">
            <a:extLst>
              <a:ext uri="{FF2B5EF4-FFF2-40B4-BE49-F238E27FC236}">
                <a16:creationId xmlns:a16="http://schemas.microsoft.com/office/drawing/2014/main" id="{2CFEAE2B-B879-78B3-9399-C7A7B995004D}"/>
              </a:ext>
            </a:extLst>
          </p:cNvPr>
          <p:cNvPicPr>
            <a:picLocks noChangeAspect="1"/>
          </p:cNvPicPr>
          <p:nvPr/>
        </p:nvPicPr>
        <p:blipFill>
          <a:blip r:embed="rId3"/>
          <a:stretch>
            <a:fillRect/>
          </a:stretch>
        </p:blipFill>
        <p:spPr>
          <a:xfrm>
            <a:off x="1596887" y="838268"/>
            <a:ext cx="8999813" cy="5350453"/>
          </a:xfrm>
          <a:prstGeom prst="rect">
            <a:avLst/>
          </a:prstGeom>
        </p:spPr>
      </p:pic>
    </p:spTree>
    <p:extLst>
      <p:ext uri="{BB962C8B-B14F-4D97-AF65-F5344CB8AC3E}">
        <p14:creationId xmlns:p14="http://schemas.microsoft.com/office/powerpoint/2010/main" val="386278447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a:xfrm>
            <a:off x="11686102" y="6555878"/>
            <a:ext cx="232435" cy="225703"/>
          </a:xfrm>
        </p:spPr>
        <p:txBody>
          <a:bodyPr/>
          <a:lstStyle/>
          <a:p>
            <a:fld id="{86CB4B4D-7CA3-9044-876B-883B54F8677D}" type="slidenum">
              <a:rPr lang="en-US" altLang="zh-CN" smtClean="0"/>
              <a:t>20</a:t>
            </a:fld>
            <a:endParaRPr lang="zh-CN" altLang="en-US" dirty="0"/>
          </a:p>
        </p:txBody>
      </p:sp>
      <p:sp>
        <p:nvSpPr>
          <p:cNvPr id="10" name="标题文本"/>
          <p:cNvSpPr txBox="1"/>
          <p:nvPr/>
        </p:nvSpPr>
        <p:spPr>
          <a:xfrm>
            <a:off x="836544" y="301069"/>
            <a:ext cx="6608987" cy="461665"/>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zh-CN" altLang="en-US" sz="3000" dirty="0">
                <a:solidFill>
                  <a:srgbClr val="0060FF"/>
                </a:solidFill>
                <a:ea typeface="腾讯体 W7" panose="020C08030202040F0204" charset="-122"/>
                <a:cs typeface="Helvetica"/>
              </a:rPr>
              <a:t>附录二</a:t>
            </a:r>
            <a:r>
              <a:rPr lang="en-US" altLang="zh-CN" sz="3000" dirty="0">
                <a:solidFill>
                  <a:srgbClr val="0060FF"/>
                </a:solidFill>
                <a:ea typeface="腾讯体 W7" panose="020C08030202040F0204" charset="-122"/>
                <a:cs typeface="Helvetica"/>
              </a:rPr>
              <a:t>-</a:t>
            </a:r>
            <a:r>
              <a:rPr lang="en-US" altLang="zh-CN" sz="2000" dirty="0">
                <a:solidFill>
                  <a:srgbClr val="0060FF"/>
                </a:solidFill>
                <a:ea typeface="腾讯体 W7" panose="020C08030202040F0204" charset="-122"/>
                <a:cs typeface="Helvetica"/>
              </a:rPr>
              <a:t>K8S</a:t>
            </a:r>
            <a:r>
              <a:rPr lang="zh-CN" altLang="en-US" sz="2000" dirty="0">
                <a:solidFill>
                  <a:srgbClr val="0060FF"/>
                </a:solidFill>
                <a:ea typeface="腾讯体 W7" panose="020C08030202040F0204" charset="-122"/>
                <a:cs typeface="Helvetica"/>
              </a:rPr>
              <a:t>认证授权机制</a:t>
            </a: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2" name="文本框 1">
            <a:extLst>
              <a:ext uri="{FF2B5EF4-FFF2-40B4-BE49-F238E27FC236}">
                <a16:creationId xmlns:a16="http://schemas.microsoft.com/office/drawing/2014/main" id="{E2A91BA0-0DBA-4234-82D8-EC193AD6F63B}"/>
              </a:ext>
            </a:extLst>
          </p:cNvPr>
          <p:cNvSpPr txBox="1"/>
          <p:nvPr/>
        </p:nvSpPr>
        <p:spPr>
          <a:xfrm>
            <a:off x="5466311" y="506666"/>
            <a:ext cx="4946868" cy="2564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K8s</a:t>
            </a:r>
            <a:r>
              <a:rPr lang="zh-CN" altLang="en-US" sz="1000" dirty="0"/>
              <a:t>官方说明：</a:t>
            </a:r>
            <a:r>
              <a:rPr kumimoji="0" lang="en"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https://</a:t>
            </a:r>
            <a:r>
              <a:rPr kumimoji="0" lang="en" altLang="zh-CN" sz="10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kubernetes.io</a:t>
            </a:r>
            <a:r>
              <a:rPr kumimoji="0" lang="en"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 altLang="zh-CN" sz="10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zh-cn</a:t>
            </a:r>
            <a:r>
              <a:rPr kumimoji="0" lang="en"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/docs/reference/access-</a:t>
            </a:r>
            <a:r>
              <a:rPr kumimoji="0" lang="en" altLang="zh-CN" sz="10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authn</a:t>
            </a:r>
            <a:r>
              <a:rPr kumimoji="0" lang="en"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 altLang="zh-CN" sz="10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authz</a:t>
            </a:r>
            <a:r>
              <a:rPr kumimoji="0" lang="en" altLang="zh-CN"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endParaRPr kumimoji="0" lang="zh-CN" altLang="en-US" sz="1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4" name="矩形 3">
            <a:extLst>
              <a:ext uri="{FF2B5EF4-FFF2-40B4-BE49-F238E27FC236}">
                <a16:creationId xmlns:a16="http://schemas.microsoft.com/office/drawing/2014/main" id="{52A44936-F547-CB10-000E-FFE8DB4B29BC}"/>
              </a:ext>
            </a:extLst>
          </p:cNvPr>
          <p:cNvSpPr/>
          <p:nvPr/>
        </p:nvSpPr>
        <p:spPr>
          <a:xfrm>
            <a:off x="1350493" y="834454"/>
            <a:ext cx="9209740" cy="2857436"/>
          </a:xfrm>
          <a:prstGeom prst="rect">
            <a:avLst/>
          </a:prstGeom>
          <a:solidFill>
            <a:schemeClr val="bg1"/>
          </a:solidFill>
          <a:ln w="19050">
            <a:solidFill>
              <a:schemeClr val="tx1"/>
            </a:solidFill>
            <a:prstDash val="dashDot"/>
            <a:miter lim="400000"/>
          </a:ln>
        </p:spPr>
        <p:txBody>
          <a:bodyPr lIns="50800" tIns="50800" rIns="50800" bIns="50800" rtlCol="0" anchor="t"/>
          <a:lstStyle/>
          <a:p>
            <a:r>
              <a:rPr kumimoji="1" lang="en-US" altLang="zh-CN"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K8s</a:t>
            </a:r>
            <a:r>
              <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认证授权机制</a:t>
            </a:r>
          </a:p>
        </p:txBody>
      </p:sp>
      <p:sp>
        <p:nvSpPr>
          <p:cNvPr id="7" name="云形 6">
            <a:extLst>
              <a:ext uri="{FF2B5EF4-FFF2-40B4-BE49-F238E27FC236}">
                <a16:creationId xmlns:a16="http://schemas.microsoft.com/office/drawing/2014/main" id="{2D7440F7-C7D9-5B2A-925F-1C87CD5195B5}"/>
              </a:ext>
            </a:extLst>
          </p:cNvPr>
          <p:cNvSpPr/>
          <p:nvPr/>
        </p:nvSpPr>
        <p:spPr>
          <a:xfrm>
            <a:off x="10805694" y="1717166"/>
            <a:ext cx="990576" cy="665417"/>
          </a:xfrm>
          <a:prstGeom prst="cloud">
            <a:avLst/>
          </a:prstGeom>
          <a:solidFill>
            <a:srgbClr val="00B0F0"/>
          </a:solidFill>
          <a:ln w="12700">
            <a:miter lim="400000"/>
          </a:ln>
        </p:spPr>
        <p:txBody>
          <a:bodyPr lIns="50800" tIns="50800" rIns="50800" bIns="50800" rtlCol="0" anchor="ctr"/>
          <a:lstStyle/>
          <a:p>
            <a:r>
              <a:rPr lang="en" altLang="zh-CN" sz="1400" b="0" i="0" dirty="0">
                <a:solidFill>
                  <a:srgbClr val="323232"/>
                </a:solidFill>
                <a:effectLst/>
                <a:latin typeface="微软雅黑" panose="020B0503020204020204" pitchFamily="34" charset="-122"/>
                <a:ea typeface="微软雅黑" panose="020B0503020204020204" pitchFamily="34" charset="-122"/>
              </a:rPr>
              <a:t>k8s</a:t>
            </a:r>
            <a:endParaRPr kumimoji="1" lang="zh-CN" altLang="en-US" sz="1400" b="0" dirty="0">
              <a:solidFill>
                <a:srgbClr val="FFFFFF"/>
              </a:solidFill>
              <a:highlight>
                <a:srgbClr val="000080"/>
              </a:highlight>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 name="矩形 10">
            <a:extLst>
              <a:ext uri="{FF2B5EF4-FFF2-40B4-BE49-F238E27FC236}">
                <a16:creationId xmlns:a16="http://schemas.microsoft.com/office/drawing/2014/main" id="{47155FFA-9CCF-AD8D-6366-B3E13F3CE6F6}"/>
              </a:ext>
            </a:extLst>
          </p:cNvPr>
          <p:cNvSpPr/>
          <p:nvPr/>
        </p:nvSpPr>
        <p:spPr>
          <a:xfrm>
            <a:off x="1531959" y="1108029"/>
            <a:ext cx="2205750" cy="2435271"/>
          </a:xfrm>
          <a:prstGeom prst="rect">
            <a:avLst/>
          </a:prstGeom>
          <a:solidFill>
            <a:schemeClr val="accent4">
              <a:lumMod val="20000"/>
              <a:lumOff val="80000"/>
            </a:schemeClr>
          </a:solidFill>
          <a:ln w="19050">
            <a:solidFill>
              <a:schemeClr val="tx1"/>
            </a:solidFill>
            <a:prstDash val="dashDot"/>
            <a:miter lim="400000"/>
          </a:ln>
        </p:spPr>
        <p:txBody>
          <a:bodyPr lIns="50800" tIns="50800" rIns="50800" bIns="50800" rtlCol="0" anchor="t"/>
          <a:lstStyle/>
          <a:p>
            <a:r>
              <a:rPr lang="zh-CN" altLang="en-US" sz="1000" b="1" i="0" dirty="0">
                <a:solidFill>
                  <a:srgbClr val="323232"/>
                </a:solidFill>
                <a:effectLst/>
                <a:latin typeface="微软雅黑" panose="020B0503020204020204" pitchFamily="34" charset="-122"/>
                <a:ea typeface="微软雅黑" panose="020B0503020204020204" pitchFamily="34" charset="-122"/>
              </a:rPr>
              <a:t>认证（</a:t>
            </a:r>
            <a:r>
              <a:rPr lang="en" altLang="zh-CN" sz="1000" b="1" i="0" dirty="0">
                <a:solidFill>
                  <a:srgbClr val="323232"/>
                </a:solidFill>
                <a:effectLst/>
                <a:latin typeface="微软雅黑" panose="020B0503020204020204" pitchFamily="34" charset="-122"/>
                <a:ea typeface="微软雅黑" panose="020B0503020204020204" pitchFamily="34" charset="-122"/>
              </a:rPr>
              <a:t>Authentication</a:t>
            </a:r>
            <a:r>
              <a:rPr lang="zh-CN" altLang="en" sz="1000" b="1" i="0" dirty="0">
                <a:solidFill>
                  <a:srgbClr val="323232"/>
                </a:solidFill>
                <a:effectLst/>
                <a:latin typeface="微软雅黑" panose="020B0503020204020204" pitchFamily="34" charset="-122"/>
                <a:ea typeface="微软雅黑" panose="020B0503020204020204" pitchFamily="34" charset="-122"/>
              </a:rPr>
              <a:t>）</a:t>
            </a:r>
            <a:endPar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 name="矩形 11">
            <a:extLst>
              <a:ext uri="{FF2B5EF4-FFF2-40B4-BE49-F238E27FC236}">
                <a16:creationId xmlns:a16="http://schemas.microsoft.com/office/drawing/2014/main" id="{97E01720-CF7E-D47B-6999-0900DFADB51A}"/>
              </a:ext>
            </a:extLst>
          </p:cNvPr>
          <p:cNvSpPr/>
          <p:nvPr/>
        </p:nvSpPr>
        <p:spPr>
          <a:xfrm>
            <a:off x="1633356" y="1491528"/>
            <a:ext cx="1994320" cy="451277"/>
          </a:xfrm>
          <a:prstGeom prst="rect">
            <a:avLst/>
          </a:prstGeom>
          <a:solidFill>
            <a:schemeClr val="bg1"/>
          </a:solidFill>
          <a:ln w="19050">
            <a:solidFill>
              <a:schemeClr val="tx1"/>
            </a:solidFill>
            <a:prstDash val="sysDot"/>
            <a:miter lim="400000"/>
          </a:ln>
        </p:spPr>
        <p:txBody>
          <a:bodyPr lIns="50800" tIns="50800" rIns="50800" bIns="50800" rtlCol="0" anchor="t"/>
          <a:lstStyle/>
          <a:p>
            <a:pPr algn="l"/>
            <a:r>
              <a:rPr lang="en" altLang="zh-CN" sz="1000" b="0" i="0" dirty="0">
                <a:solidFill>
                  <a:srgbClr val="323232"/>
                </a:solidFill>
                <a:effectLst/>
                <a:latin typeface="微软雅黑" panose="020B0503020204020204" pitchFamily="34" charset="-122"/>
                <a:ea typeface="微软雅黑" panose="020B0503020204020204" pitchFamily="34" charset="-122"/>
              </a:rPr>
              <a:t>HTTP Token </a:t>
            </a:r>
            <a:r>
              <a:rPr lang="zh-CN" altLang="en-US" sz="1000" b="0" i="0" dirty="0">
                <a:solidFill>
                  <a:srgbClr val="323232"/>
                </a:solidFill>
                <a:effectLst/>
                <a:latin typeface="微软雅黑" panose="020B0503020204020204" pitchFamily="34" charset="-122"/>
                <a:ea typeface="微软雅黑" panose="020B0503020204020204" pitchFamily="34" charset="-122"/>
              </a:rPr>
              <a:t>认证：通过一个 </a:t>
            </a:r>
            <a:r>
              <a:rPr lang="en" altLang="zh-CN" sz="1000" b="0" i="0" dirty="0">
                <a:solidFill>
                  <a:srgbClr val="323232"/>
                </a:solidFill>
                <a:effectLst/>
                <a:latin typeface="微软雅黑" panose="020B0503020204020204" pitchFamily="34" charset="-122"/>
                <a:ea typeface="微软雅黑" panose="020B0503020204020204" pitchFamily="34" charset="-122"/>
              </a:rPr>
              <a:t>Token </a:t>
            </a:r>
            <a:r>
              <a:rPr lang="zh-CN" altLang="en-US" sz="1000" b="0" i="0" dirty="0">
                <a:solidFill>
                  <a:srgbClr val="323232"/>
                </a:solidFill>
                <a:effectLst/>
                <a:latin typeface="微软雅黑" panose="020B0503020204020204" pitchFamily="34" charset="-122"/>
                <a:ea typeface="微软雅黑" panose="020B0503020204020204" pitchFamily="34" charset="-122"/>
              </a:rPr>
              <a:t>来识别合法用户；</a:t>
            </a:r>
            <a:endPar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4" name="矩形 13">
            <a:extLst>
              <a:ext uri="{FF2B5EF4-FFF2-40B4-BE49-F238E27FC236}">
                <a16:creationId xmlns:a16="http://schemas.microsoft.com/office/drawing/2014/main" id="{EE8A107C-79CE-54CE-5A1C-22C4221FCD92}"/>
              </a:ext>
            </a:extLst>
          </p:cNvPr>
          <p:cNvSpPr/>
          <p:nvPr/>
        </p:nvSpPr>
        <p:spPr>
          <a:xfrm>
            <a:off x="1627561" y="2244523"/>
            <a:ext cx="1998407" cy="422212"/>
          </a:xfrm>
          <a:prstGeom prst="rect">
            <a:avLst/>
          </a:prstGeom>
          <a:solidFill>
            <a:schemeClr val="bg1"/>
          </a:solidFill>
          <a:ln w="19050">
            <a:solidFill>
              <a:schemeClr val="tx1"/>
            </a:solidFill>
            <a:prstDash val="sysDot"/>
            <a:miter lim="400000"/>
          </a:ln>
        </p:spPr>
        <p:txBody>
          <a:bodyPr lIns="50800" tIns="50800" rIns="50800" bIns="50800" rtlCol="0" anchor="t"/>
          <a:lstStyle/>
          <a:p>
            <a:pPr algn="l"/>
            <a:r>
              <a:rPr lang="en" altLang="zh-CN" sz="1000" b="0" i="0" dirty="0">
                <a:solidFill>
                  <a:srgbClr val="323232"/>
                </a:solidFill>
                <a:effectLst/>
                <a:latin typeface="微软雅黑" panose="020B0503020204020204" pitchFamily="34" charset="-122"/>
                <a:ea typeface="微软雅黑" panose="020B0503020204020204" pitchFamily="34" charset="-122"/>
              </a:rPr>
              <a:t>HTTP Base </a:t>
            </a:r>
            <a:r>
              <a:rPr lang="zh-CN" altLang="en-US" sz="1000" b="0" i="0" dirty="0">
                <a:solidFill>
                  <a:srgbClr val="323232"/>
                </a:solidFill>
                <a:effectLst/>
                <a:latin typeface="微软雅黑" panose="020B0503020204020204" pitchFamily="34" charset="-122"/>
                <a:ea typeface="微软雅黑" panose="020B0503020204020204" pitchFamily="34" charset="-122"/>
              </a:rPr>
              <a:t>认证：通过 用户名</a:t>
            </a:r>
            <a:r>
              <a:rPr lang="en-US" altLang="zh-CN" sz="1000" b="0" i="0" dirty="0">
                <a:solidFill>
                  <a:srgbClr val="323232"/>
                </a:solidFill>
                <a:effectLst/>
                <a:latin typeface="微软雅黑" panose="020B0503020204020204" pitchFamily="34" charset="-122"/>
                <a:ea typeface="微软雅黑" panose="020B0503020204020204" pitchFamily="34" charset="-122"/>
              </a:rPr>
              <a:t>+</a:t>
            </a:r>
            <a:r>
              <a:rPr lang="zh-CN" altLang="en-US" sz="1000" b="0" i="0" dirty="0">
                <a:solidFill>
                  <a:srgbClr val="323232"/>
                </a:solidFill>
                <a:effectLst/>
                <a:latin typeface="微软雅黑" panose="020B0503020204020204" pitchFamily="34" charset="-122"/>
                <a:ea typeface="微软雅黑" panose="020B0503020204020204" pitchFamily="34" charset="-122"/>
              </a:rPr>
              <a:t>密码 的方式认证；</a:t>
            </a:r>
          </a:p>
        </p:txBody>
      </p:sp>
      <p:sp>
        <p:nvSpPr>
          <p:cNvPr id="15" name="矩形 14">
            <a:extLst>
              <a:ext uri="{FF2B5EF4-FFF2-40B4-BE49-F238E27FC236}">
                <a16:creationId xmlns:a16="http://schemas.microsoft.com/office/drawing/2014/main" id="{3FAE6C21-6BB1-21BF-88BF-6AFBDD672DB1}"/>
              </a:ext>
            </a:extLst>
          </p:cNvPr>
          <p:cNvSpPr/>
          <p:nvPr/>
        </p:nvSpPr>
        <p:spPr>
          <a:xfrm>
            <a:off x="1629269" y="2982014"/>
            <a:ext cx="1998407" cy="422213"/>
          </a:xfrm>
          <a:prstGeom prst="rect">
            <a:avLst/>
          </a:prstGeom>
          <a:solidFill>
            <a:schemeClr val="bg1"/>
          </a:solidFill>
          <a:ln w="19050">
            <a:solidFill>
              <a:schemeClr val="tx1"/>
            </a:solidFill>
            <a:prstDash val="sysDot"/>
            <a:miter lim="400000"/>
          </a:ln>
        </p:spPr>
        <p:txBody>
          <a:bodyPr lIns="50800" tIns="50800" rIns="50800" bIns="50800" rtlCol="0" anchor="t"/>
          <a:lstStyle/>
          <a:p>
            <a:pPr algn="l"/>
            <a:r>
              <a:rPr lang="en" altLang="zh-CN" sz="1000" b="0" i="0" dirty="0">
                <a:solidFill>
                  <a:srgbClr val="FF0000"/>
                </a:solidFill>
                <a:effectLst/>
                <a:latin typeface="微软雅黑" panose="020B0503020204020204" pitchFamily="34" charset="-122"/>
                <a:ea typeface="微软雅黑" panose="020B0503020204020204" pitchFamily="34" charset="-122"/>
              </a:rPr>
              <a:t>HTTPS </a:t>
            </a:r>
            <a:r>
              <a:rPr lang="zh-CN" altLang="en-US" sz="1000" b="0" i="0" dirty="0">
                <a:solidFill>
                  <a:srgbClr val="FF0000"/>
                </a:solidFill>
                <a:effectLst/>
                <a:latin typeface="微软雅黑" panose="020B0503020204020204" pitchFamily="34" charset="-122"/>
                <a:ea typeface="微软雅黑" panose="020B0503020204020204" pitchFamily="34" charset="-122"/>
              </a:rPr>
              <a:t>证书认证：基于 </a:t>
            </a:r>
            <a:r>
              <a:rPr lang="en" altLang="zh-CN" sz="1000" b="0" i="0" dirty="0">
                <a:solidFill>
                  <a:srgbClr val="FF0000"/>
                </a:solidFill>
                <a:effectLst/>
                <a:latin typeface="微软雅黑" panose="020B0503020204020204" pitchFamily="34" charset="-122"/>
                <a:ea typeface="微软雅黑" panose="020B0503020204020204" pitchFamily="34" charset="-122"/>
              </a:rPr>
              <a:t>CA </a:t>
            </a:r>
            <a:r>
              <a:rPr lang="zh-CN" altLang="en-US" sz="1000" b="0" i="0" dirty="0">
                <a:solidFill>
                  <a:srgbClr val="FF0000"/>
                </a:solidFill>
                <a:effectLst/>
                <a:latin typeface="微软雅黑" panose="020B0503020204020204" pitchFamily="34" charset="-122"/>
                <a:ea typeface="微软雅黑" panose="020B0503020204020204" pitchFamily="34" charset="-122"/>
              </a:rPr>
              <a:t>根证书签名的客户端身份认证方式。</a:t>
            </a:r>
          </a:p>
        </p:txBody>
      </p:sp>
      <p:sp>
        <p:nvSpPr>
          <p:cNvPr id="16" name="矩形 15">
            <a:extLst>
              <a:ext uri="{FF2B5EF4-FFF2-40B4-BE49-F238E27FC236}">
                <a16:creationId xmlns:a16="http://schemas.microsoft.com/office/drawing/2014/main" id="{FF2A4052-CC29-0539-DAE3-6F61F3B76DF3}"/>
              </a:ext>
            </a:extLst>
          </p:cNvPr>
          <p:cNvSpPr/>
          <p:nvPr/>
        </p:nvSpPr>
        <p:spPr>
          <a:xfrm>
            <a:off x="4186127" y="1108030"/>
            <a:ext cx="2959597" cy="2435270"/>
          </a:xfrm>
          <a:prstGeom prst="rect">
            <a:avLst/>
          </a:prstGeom>
          <a:solidFill>
            <a:schemeClr val="accent5">
              <a:lumMod val="20000"/>
              <a:lumOff val="80000"/>
            </a:schemeClr>
          </a:solidFill>
          <a:ln w="19050">
            <a:solidFill>
              <a:schemeClr val="tx1"/>
            </a:solidFill>
            <a:prstDash val="dashDot"/>
            <a:miter lim="400000"/>
          </a:ln>
        </p:spPr>
        <p:txBody>
          <a:bodyPr lIns="50800" tIns="50800" rIns="50800" bIns="50800" rtlCol="0" anchor="t"/>
          <a:lstStyle/>
          <a:p>
            <a:r>
              <a:rPr lang="zh-CN" altLang="en-US" sz="1000" b="1" i="0" dirty="0">
                <a:solidFill>
                  <a:srgbClr val="323232"/>
                </a:solidFill>
                <a:effectLst/>
                <a:latin typeface="微软雅黑" panose="020B0503020204020204" pitchFamily="34" charset="-122"/>
                <a:ea typeface="微软雅黑" panose="020B0503020204020204" pitchFamily="34" charset="-122"/>
              </a:rPr>
              <a:t>鉴权（</a:t>
            </a:r>
            <a:r>
              <a:rPr lang="en" altLang="zh-CN" sz="1000" b="1" i="0" dirty="0">
                <a:solidFill>
                  <a:srgbClr val="323232"/>
                </a:solidFill>
                <a:effectLst/>
                <a:latin typeface="微软雅黑" panose="020B0503020204020204" pitchFamily="34" charset="-122"/>
                <a:ea typeface="微软雅黑" panose="020B0503020204020204" pitchFamily="34" charset="-122"/>
              </a:rPr>
              <a:t>Authorization</a:t>
            </a:r>
            <a:r>
              <a:rPr lang="zh-CN" altLang="en" sz="1000" b="1" i="0" dirty="0">
                <a:solidFill>
                  <a:srgbClr val="323232"/>
                </a:solidFill>
                <a:effectLst/>
                <a:latin typeface="微软雅黑" panose="020B0503020204020204" pitchFamily="34" charset="-122"/>
                <a:ea typeface="微软雅黑" panose="020B0503020204020204" pitchFamily="34" charset="-122"/>
              </a:rPr>
              <a:t>）</a:t>
            </a:r>
            <a:endPar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 name="矩形 16">
            <a:extLst>
              <a:ext uri="{FF2B5EF4-FFF2-40B4-BE49-F238E27FC236}">
                <a16:creationId xmlns:a16="http://schemas.microsoft.com/office/drawing/2014/main" id="{A1B6DB12-D252-B488-F601-CF50246F1685}"/>
              </a:ext>
            </a:extLst>
          </p:cNvPr>
          <p:cNvSpPr/>
          <p:nvPr/>
        </p:nvSpPr>
        <p:spPr>
          <a:xfrm>
            <a:off x="4292995" y="1381746"/>
            <a:ext cx="2808143" cy="404618"/>
          </a:xfrm>
          <a:prstGeom prst="rect">
            <a:avLst/>
          </a:prstGeom>
          <a:solidFill>
            <a:schemeClr val="bg1"/>
          </a:solidFill>
          <a:ln w="19050">
            <a:solidFill>
              <a:schemeClr val="tx1"/>
            </a:solidFill>
            <a:prstDash val="sysDot"/>
            <a:miter lim="400000"/>
          </a:ln>
        </p:spPr>
        <p:txBody>
          <a:bodyPr lIns="50800" tIns="50800" rIns="50800" bIns="50800" rtlCol="0" anchor="t"/>
          <a:lstStyle/>
          <a:p>
            <a:pPr algn="l"/>
            <a:r>
              <a:rPr lang="en" altLang="zh-CN" sz="1000" b="0" i="0" dirty="0" err="1">
                <a:solidFill>
                  <a:srgbClr val="323232"/>
                </a:solidFill>
                <a:effectLst/>
                <a:latin typeface="微软雅黑" panose="020B0503020204020204" pitchFamily="34" charset="-122"/>
                <a:ea typeface="微软雅黑" panose="020B0503020204020204" pitchFamily="34" charset="-122"/>
              </a:rPr>
              <a:t>AlwaysDeny</a:t>
            </a:r>
            <a:r>
              <a:rPr lang="zh-CN" altLang="en-US" sz="1000" b="0" i="0" dirty="0">
                <a:solidFill>
                  <a:srgbClr val="323232"/>
                </a:solidFill>
                <a:effectLst/>
                <a:latin typeface="微软雅黑" panose="020B0503020204020204" pitchFamily="34" charset="-122"/>
                <a:ea typeface="微软雅黑" panose="020B0503020204020204" pitchFamily="34" charset="-122"/>
              </a:rPr>
              <a:t>：表示拒绝所有的请求，一般用于测试；</a:t>
            </a:r>
          </a:p>
        </p:txBody>
      </p:sp>
      <p:sp>
        <p:nvSpPr>
          <p:cNvPr id="18" name="矩形 17">
            <a:extLst>
              <a:ext uri="{FF2B5EF4-FFF2-40B4-BE49-F238E27FC236}">
                <a16:creationId xmlns:a16="http://schemas.microsoft.com/office/drawing/2014/main" id="{2FCB33F1-D07F-A663-495B-8AE10C04EE1C}"/>
              </a:ext>
            </a:extLst>
          </p:cNvPr>
          <p:cNvSpPr/>
          <p:nvPr/>
        </p:nvSpPr>
        <p:spPr>
          <a:xfrm>
            <a:off x="4284434" y="1866203"/>
            <a:ext cx="2808143" cy="433381"/>
          </a:xfrm>
          <a:prstGeom prst="rect">
            <a:avLst/>
          </a:prstGeom>
          <a:solidFill>
            <a:schemeClr val="bg1"/>
          </a:solidFill>
          <a:ln w="19050">
            <a:solidFill>
              <a:schemeClr val="tx1"/>
            </a:solidFill>
            <a:prstDash val="sysDot"/>
            <a:miter lim="400000"/>
          </a:ln>
        </p:spPr>
        <p:txBody>
          <a:bodyPr lIns="50800" tIns="50800" rIns="50800" bIns="50800" rtlCol="0" anchor="t"/>
          <a:lstStyle/>
          <a:p>
            <a:pPr algn="l"/>
            <a:r>
              <a:rPr lang="en" altLang="zh-CN" sz="1000" b="0" i="0" dirty="0" err="1">
                <a:solidFill>
                  <a:srgbClr val="323232"/>
                </a:solidFill>
                <a:effectLst/>
                <a:latin typeface="微软雅黑" panose="020B0503020204020204" pitchFamily="34" charset="-122"/>
                <a:ea typeface="微软雅黑" panose="020B0503020204020204" pitchFamily="34" charset="-122"/>
              </a:rPr>
              <a:t>AlwaysAllow</a:t>
            </a:r>
            <a:r>
              <a:rPr lang="zh-CN" altLang="en-US" sz="1000" b="0" i="0" dirty="0">
                <a:solidFill>
                  <a:srgbClr val="323232"/>
                </a:solidFill>
                <a:effectLst/>
                <a:latin typeface="微软雅黑" panose="020B0503020204020204" pitchFamily="34" charset="-122"/>
                <a:ea typeface="微软雅黑" panose="020B0503020204020204" pitchFamily="34" charset="-122"/>
              </a:rPr>
              <a:t>：允许接收所有请求，如果集群不需要授权流程，则可以采用该策略；</a:t>
            </a:r>
          </a:p>
        </p:txBody>
      </p:sp>
      <p:sp>
        <p:nvSpPr>
          <p:cNvPr id="19" name="矩形 18">
            <a:extLst>
              <a:ext uri="{FF2B5EF4-FFF2-40B4-BE49-F238E27FC236}">
                <a16:creationId xmlns:a16="http://schemas.microsoft.com/office/drawing/2014/main" id="{4A32A4AC-0D68-0EA5-C506-955B622CCFD8}"/>
              </a:ext>
            </a:extLst>
          </p:cNvPr>
          <p:cNvSpPr/>
          <p:nvPr/>
        </p:nvSpPr>
        <p:spPr>
          <a:xfrm>
            <a:off x="4271638" y="2379423"/>
            <a:ext cx="2808144" cy="574624"/>
          </a:xfrm>
          <a:prstGeom prst="rect">
            <a:avLst/>
          </a:prstGeom>
          <a:solidFill>
            <a:schemeClr val="bg1"/>
          </a:solidFill>
          <a:ln w="19050">
            <a:solidFill>
              <a:schemeClr val="tx1"/>
            </a:solidFill>
            <a:prstDash val="sysDot"/>
            <a:miter lim="400000"/>
          </a:ln>
        </p:spPr>
        <p:txBody>
          <a:bodyPr lIns="50800" tIns="50800" rIns="50800" bIns="50800" rtlCol="0" anchor="t"/>
          <a:lstStyle/>
          <a:p>
            <a:pPr algn="l"/>
            <a:r>
              <a:rPr lang="en" altLang="zh-CN" sz="1000" b="0" i="0" dirty="0">
                <a:solidFill>
                  <a:srgbClr val="323232"/>
                </a:solidFill>
                <a:effectLst/>
                <a:latin typeface="微软雅黑" panose="020B0503020204020204" pitchFamily="34" charset="-122"/>
                <a:ea typeface="微软雅黑" panose="020B0503020204020204" pitchFamily="34" charset="-122"/>
              </a:rPr>
              <a:t>ABAC</a:t>
            </a:r>
            <a:r>
              <a:rPr lang="zh-CN" altLang="en" sz="1000" b="0" i="0" dirty="0">
                <a:solidFill>
                  <a:srgbClr val="323232"/>
                </a:solidFill>
                <a:effectLst/>
                <a:latin typeface="微软雅黑" panose="020B0503020204020204" pitchFamily="34" charset="-122"/>
                <a:ea typeface="微软雅黑" panose="020B0503020204020204" pitchFamily="34" charset="-122"/>
              </a:rPr>
              <a:t>（</a:t>
            </a:r>
            <a:r>
              <a:rPr lang="en" altLang="zh-CN" sz="1000" b="0" i="0" dirty="0">
                <a:solidFill>
                  <a:srgbClr val="323232"/>
                </a:solidFill>
                <a:effectLst/>
                <a:latin typeface="微软雅黑" panose="020B0503020204020204" pitchFamily="34" charset="-122"/>
                <a:ea typeface="微软雅黑" panose="020B0503020204020204" pitchFamily="34" charset="-122"/>
              </a:rPr>
              <a:t>Attribute-Based Access Control</a:t>
            </a:r>
            <a:r>
              <a:rPr lang="zh-CN" altLang="en" sz="1000" b="0" i="0" dirty="0">
                <a:solidFill>
                  <a:srgbClr val="323232"/>
                </a:solidFill>
                <a:effectLst/>
                <a:latin typeface="微软雅黑" panose="020B0503020204020204" pitchFamily="34" charset="-122"/>
                <a:ea typeface="微软雅黑" panose="020B0503020204020204" pitchFamily="34" charset="-122"/>
              </a:rPr>
              <a:t>）</a:t>
            </a:r>
            <a:r>
              <a:rPr lang="zh-CN" altLang="en-US" sz="1000" b="0" i="0" dirty="0">
                <a:solidFill>
                  <a:srgbClr val="323232"/>
                </a:solidFill>
                <a:effectLst/>
                <a:latin typeface="微软雅黑" panose="020B0503020204020204" pitchFamily="34" charset="-122"/>
                <a:ea typeface="微软雅黑" panose="020B0503020204020204" pitchFamily="34" charset="-122"/>
              </a:rPr>
              <a:t>：基于属性的访问控制，表示使用用户配置的授权规则对用户请求进行匹配和控制；</a:t>
            </a:r>
          </a:p>
        </p:txBody>
      </p:sp>
      <p:sp>
        <p:nvSpPr>
          <p:cNvPr id="20" name="矩形 19">
            <a:extLst>
              <a:ext uri="{FF2B5EF4-FFF2-40B4-BE49-F238E27FC236}">
                <a16:creationId xmlns:a16="http://schemas.microsoft.com/office/drawing/2014/main" id="{0D27D5AF-104B-4C1C-A18D-21F97C726BD3}"/>
              </a:ext>
            </a:extLst>
          </p:cNvPr>
          <p:cNvSpPr/>
          <p:nvPr/>
        </p:nvSpPr>
        <p:spPr>
          <a:xfrm>
            <a:off x="7633501" y="1095919"/>
            <a:ext cx="2779678" cy="2447382"/>
          </a:xfrm>
          <a:prstGeom prst="rect">
            <a:avLst/>
          </a:prstGeom>
          <a:solidFill>
            <a:srgbClr val="BCCF98"/>
          </a:solidFill>
          <a:ln w="19050">
            <a:solidFill>
              <a:schemeClr val="tx1"/>
            </a:solidFill>
            <a:prstDash val="dashDot"/>
            <a:miter lim="400000"/>
          </a:ln>
        </p:spPr>
        <p:txBody>
          <a:bodyPr lIns="50800" tIns="50800" rIns="50800" bIns="50800" rtlCol="0" anchor="t"/>
          <a:lstStyle/>
          <a:p>
            <a:r>
              <a:rPr lang="zh-CN" altLang="en-US" sz="1000" b="1" i="0" dirty="0">
                <a:solidFill>
                  <a:srgbClr val="323232"/>
                </a:solidFill>
                <a:effectLst/>
                <a:latin typeface="微软雅黑" panose="020B0503020204020204" pitchFamily="34" charset="-122"/>
                <a:ea typeface="微软雅黑" panose="020B0503020204020204" pitchFamily="34" charset="-122"/>
              </a:rPr>
              <a:t>准入控制（</a:t>
            </a:r>
            <a:r>
              <a:rPr lang="en" altLang="zh-CN" sz="1000" b="1" i="0" dirty="0">
                <a:solidFill>
                  <a:srgbClr val="323232"/>
                </a:solidFill>
                <a:effectLst/>
                <a:latin typeface="微软雅黑" panose="020B0503020204020204" pitchFamily="34" charset="-122"/>
                <a:ea typeface="微软雅黑" panose="020B0503020204020204" pitchFamily="34" charset="-122"/>
              </a:rPr>
              <a:t>Admission Controller</a:t>
            </a:r>
            <a:r>
              <a:rPr lang="zh-CN" altLang="en" sz="1000" b="1" i="0" dirty="0">
                <a:solidFill>
                  <a:srgbClr val="323232"/>
                </a:solidFill>
                <a:effectLst/>
                <a:latin typeface="微软雅黑" panose="020B0503020204020204" pitchFamily="34" charset="-122"/>
                <a:ea typeface="微软雅黑" panose="020B0503020204020204" pitchFamily="34" charset="-122"/>
              </a:rPr>
              <a:t>）</a:t>
            </a:r>
            <a:endPar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1" name="矩形 20">
            <a:extLst>
              <a:ext uri="{FF2B5EF4-FFF2-40B4-BE49-F238E27FC236}">
                <a16:creationId xmlns:a16="http://schemas.microsoft.com/office/drawing/2014/main" id="{1CE4656F-6600-5A95-26E4-9434E57453AF}"/>
              </a:ext>
            </a:extLst>
          </p:cNvPr>
          <p:cNvSpPr/>
          <p:nvPr/>
        </p:nvSpPr>
        <p:spPr>
          <a:xfrm>
            <a:off x="7709839" y="1380463"/>
            <a:ext cx="2653678" cy="678401"/>
          </a:xfrm>
          <a:prstGeom prst="rect">
            <a:avLst/>
          </a:prstGeom>
          <a:solidFill>
            <a:schemeClr val="bg1"/>
          </a:solidFill>
          <a:ln w="19050">
            <a:solidFill>
              <a:schemeClr val="tx1"/>
            </a:solidFill>
            <a:prstDash val="sysDot"/>
            <a:miter lim="400000"/>
          </a:ln>
        </p:spPr>
        <p:txBody>
          <a:bodyPr lIns="50800" tIns="50800" rIns="50800" bIns="50800" rtlCol="0" anchor="t"/>
          <a:lstStyle/>
          <a:p>
            <a:pPr algn="l"/>
            <a:r>
              <a:rPr lang="en" altLang="zh-CN" sz="1000" b="0" i="0" dirty="0" err="1">
                <a:solidFill>
                  <a:srgbClr val="323232"/>
                </a:solidFill>
                <a:effectLst/>
                <a:latin typeface="微软雅黑" panose="020B0503020204020204" pitchFamily="34" charset="-122"/>
                <a:ea typeface="微软雅黑" panose="020B0503020204020204" pitchFamily="34" charset="-122"/>
              </a:rPr>
              <a:t>NamespaceLifecycle</a:t>
            </a:r>
            <a:r>
              <a:rPr lang="zh-CN" altLang="en" sz="1000" b="0" i="0" dirty="0">
                <a:solidFill>
                  <a:srgbClr val="323232"/>
                </a:solidFill>
                <a:effectLst/>
                <a:latin typeface="微软雅黑" panose="020B0503020204020204" pitchFamily="34" charset="-122"/>
                <a:ea typeface="微软雅黑" panose="020B0503020204020204" pitchFamily="34" charset="-122"/>
              </a:rPr>
              <a:t>： </a:t>
            </a:r>
            <a:r>
              <a:rPr lang="zh-CN" altLang="en-US" sz="1000" b="0" i="0" dirty="0">
                <a:solidFill>
                  <a:srgbClr val="323232"/>
                </a:solidFill>
                <a:effectLst/>
                <a:latin typeface="微软雅黑" panose="020B0503020204020204" pitchFamily="34" charset="-122"/>
                <a:ea typeface="微软雅黑" panose="020B0503020204020204" pitchFamily="34" charset="-122"/>
              </a:rPr>
              <a:t>防止在不存在的 </a:t>
            </a:r>
            <a:r>
              <a:rPr lang="en" altLang="zh-CN" sz="1000" b="0" i="0" dirty="0">
                <a:solidFill>
                  <a:srgbClr val="323232"/>
                </a:solidFill>
                <a:effectLst/>
                <a:latin typeface="微软雅黑" panose="020B0503020204020204" pitchFamily="34" charset="-122"/>
                <a:ea typeface="微软雅黑" panose="020B0503020204020204" pitchFamily="34" charset="-122"/>
              </a:rPr>
              <a:t>namespace </a:t>
            </a:r>
            <a:r>
              <a:rPr lang="zh-CN" altLang="en-US" sz="1000" b="0" i="0" dirty="0">
                <a:solidFill>
                  <a:srgbClr val="323232"/>
                </a:solidFill>
                <a:effectLst/>
                <a:latin typeface="微软雅黑" panose="020B0503020204020204" pitchFamily="34" charset="-122"/>
                <a:ea typeface="微软雅黑" panose="020B0503020204020204" pitchFamily="34" charset="-122"/>
              </a:rPr>
              <a:t>上创建对象，防止删除系统预置 </a:t>
            </a:r>
            <a:r>
              <a:rPr lang="en" altLang="zh-CN" sz="1000" b="0" i="0" dirty="0">
                <a:solidFill>
                  <a:srgbClr val="323232"/>
                </a:solidFill>
                <a:effectLst/>
                <a:latin typeface="微软雅黑" panose="020B0503020204020204" pitchFamily="34" charset="-122"/>
                <a:ea typeface="微软雅黑" panose="020B0503020204020204" pitchFamily="34" charset="-122"/>
              </a:rPr>
              <a:t>namespace</a:t>
            </a:r>
            <a:r>
              <a:rPr lang="zh-CN" altLang="en" sz="1000" b="0" i="0" dirty="0">
                <a:solidFill>
                  <a:srgbClr val="323232"/>
                </a:solidFill>
                <a:effectLst/>
                <a:latin typeface="微软雅黑" panose="020B0503020204020204" pitchFamily="34" charset="-122"/>
                <a:ea typeface="微软雅黑" panose="020B0503020204020204" pitchFamily="34" charset="-122"/>
              </a:rPr>
              <a:t>，</a:t>
            </a:r>
            <a:r>
              <a:rPr lang="zh-CN" altLang="en-US" sz="1000" b="0" i="0" dirty="0">
                <a:solidFill>
                  <a:srgbClr val="323232"/>
                </a:solidFill>
                <a:effectLst/>
                <a:latin typeface="微软雅黑" panose="020B0503020204020204" pitchFamily="34" charset="-122"/>
                <a:ea typeface="微软雅黑" panose="020B0503020204020204" pitchFamily="34" charset="-122"/>
              </a:rPr>
              <a:t>删除 </a:t>
            </a:r>
            <a:r>
              <a:rPr lang="en" altLang="zh-CN" sz="1000" b="0" i="0" dirty="0">
                <a:solidFill>
                  <a:srgbClr val="323232"/>
                </a:solidFill>
                <a:effectLst/>
                <a:latin typeface="微软雅黑" panose="020B0503020204020204" pitchFamily="34" charset="-122"/>
                <a:ea typeface="微软雅黑" panose="020B0503020204020204" pitchFamily="34" charset="-122"/>
              </a:rPr>
              <a:t>namespace </a:t>
            </a:r>
            <a:r>
              <a:rPr lang="zh-CN" altLang="en-US" sz="1000" b="0" i="0" dirty="0">
                <a:solidFill>
                  <a:srgbClr val="323232"/>
                </a:solidFill>
                <a:effectLst/>
                <a:latin typeface="微软雅黑" panose="020B0503020204020204" pitchFamily="34" charset="-122"/>
                <a:ea typeface="微软雅黑" panose="020B0503020204020204" pitchFamily="34" charset="-122"/>
              </a:rPr>
              <a:t>时，连带删除它的所有资源对象；</a:t>
            </a:r>
            <a:endPar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 name="矩形 21">
            <a:extLst>
              <a:ext uri="{FF2B5EF4-FFF2-40B4-BE49-F238E27FC236}">
                <a16:creationId xmlns:a16="http://schemas.microsoft.com/office/drawing/2014/main" id="{BA7F3496-4FD7-F64A-979B-5C0DCEC239CC}"/>
              </a:ext>
            </a:extLst>
          </p:cNvPr>
          <p:cNvSpPr/>
          <p:nvPr/>
        </p:nvSpPr>
        <p:spPr>
          <a:xfrm>
            <a:off x="7709839" y="2125145"/>
            <a:ext cx="2653678" cy="386372"/>
          </a:xfrm>
          <a:prstGeom prst="rect">
            <a:avLst/>
          </a:prstGeom>
          <a:solidFill>
            <a:schemeClr val="bg1"/>
          </a:solidFill>
          <a:ln w="19050">
            <a:solidFill>
              <a:schemeClr val="tx1"/>
            </a:solidFill>
            <a:prstDash val="sysDot"/>
            <a:miter lim="400000"/>
          </a:ln>
        </p:spPr>
        <p:txBody>
          <a:bodyPr lIns="50800" tIns="50800" rIns="50800" bIns="50800" rtlCol="0" anchor="t"/>
          <a:lstStyle/>
          <a:p>
            <a:pPr algn="l"/>
            <a:r>
              <a:rPr lang="en" altLang="zh-CN" sz="1000" b="0" i="0" dirty="0" err="1">
                <a:solidFill>
                  <a:srgbClr val="323232"/>
                </a:solidFill>
                <a:effectLst/>
                <a:latin typeface="微软雅黑" panose="020B0503020204020204" pitchFamily="34" charset="-122"/>
                <a:ea typeface="微软雅黑" panose="020B0503020204020204" pitchFamily="34" charset="-122"/>
              </a:rPr>
              <a:t>LimitRanger</a:t>
            </a:r>
            <a:r>
              <a:rPr lang="zh-CN" altLang="en" sz="1000" b="0" i="0" dirty="0">
                <a:solidFill>
                  <a:srgbClr val="323232"/>
                </a:solidFill>
                <a:effectLst/>
                <a:latin typeface="微软雅黑" panose="020B0503020204020204" pitchFamily="34" charset="-122"/>
                <a:ea typeface="微软雅黑" panose="020B0503020204020204" pitchFamily="34" charset="-122"/>
              </a:rPr>
              <a:t>：</a:t>
            </a:r>
            <a:r>
              <a:rPr lang="zh-CN" altLang="en-US" sz="1000" b="0" i="0" dirty="0">
                <a:solidFill>
                  <a:srgbClr val="323232"/>
                </a:solidFill>
                <a:effectLst/>
                <a:latin typeface="微软雅黑" panose="020B0503020204020204" pitchFamily="34" charset="-122"/>
                <a:ea typeface="微软雅黑" panose="020B0503020204020204" pitchFamily="34" charset="-122"/>
              </a:rPr>
              <a:t>确保请求的资源不会超过资源所在 </a:t>
            </a:r>
            <a:r>
              <a:rPr lang="en" altLang="zh-CN" sz="1000" b="0" i="0" dirty="0">
                <a:solidFill>
                  <a:srgbClr val="323232"/>
                </a:solidFill>
                <a:effectLst/>
                <a:latin typeface="微软雅黑" panose="020B0503020204020204" pitchFamily="34" charset="-122"/>
                <a:ea typeface="微软雅黑" panose="020B0503020204020204" pitchFamily="34" charset="-122"/>
              </a:rPr>
              <a:t>Namespace </a:t>
            </a:r>
            <a:r>
              <a:rPr lang="zh-CN" altLang="en-US" sz="1000" b="0" i="0" dirty="0">
                <a:solidFill>
                  <a:srgbClr val="323232"/>
                </a:solidFill>
                <a:effectLst/>
                <a:latin typeface="微软雅黑" panose="020B0503020204020204" pitchFamily="34" charset="-122"/>
                <a:ea typeface="微软雅黑" panose="020B0503020204020204" pitchFamily="34" charset="-122"/>
              </a:rPr>
              <a:t>的 </a:t>
            </a:r>
            <a:r>
              <a:rPr lang="en" altLang="zh-CN" sz="1000" b="0" i="0" dirty="0" err="1">
                <a:solidFill>
                  <a:srgbClr val="323232"/>
                </a:solidFill>
                <a:effectLst/>
                <a:latin typeface="微软雅黑" panose="020B0503020204020204" pitchFamily="34" charset="-122"/>
                <a:ea typeface="微软雅黑" panose="020B0503020204020204" pitchFamily="34" charset="-122"/>
              </a:rPr>
              <a:t>LimitRange</a:t>
            </a:r>
            <a:r>
              <a:rPr lang="en" altLang="zh-CN" sz="1000" b="0" i="0" dirty="0">
                <a:solidFill>
                  <a:srgbClr val="323232"/>
                </a:solidFill>
                <a:effectLst/>
                <a:latin typeface="微软雅黑" panose="020B0503020204020204" pitchFamily="34" charset="-122"/>
                <a:ea typeface="微软雅黑" panose="020B0503020204020204" pitchFamily="34" charset="-122"/>
              </a:rPr>
              <a:t> </a:t>
            </a:r>
            <a:r>
              <a:rPr lang="zh-CN" altLang="en-US" sz="1000" b="0" i="0" dirty="0">
                <a:solidFill>
                  <a:srgbClr val="323232"/>
                </a:solidFill>
                <a:effectLst/>
                <a:latin typeface="微软雅黑" panose="020B0503020204020204" pitchFamily="34" charset="-122"/>
                <a:ea typeface="微软雅黑" panose="020B0503020204020204" pitchFamily="34" charset="-122"/>
              </a:rPr>
              <a:t>的限制；</a:t>
            </a:r>
          </a:p>
        </p:txBody>
      </p:sp>
      <p:sp>
        <p:nvSpPr>
          <p:cNvPr id="23" name="矩形 22">
            <a:extLst>
              <a:ext uri="{FF2B5EF4-FFF2-40B4-BE49-F238E27FC236}">
                <a16:creationId xmlns:a16="http://schemas.microsoft.com/office/drawing/2014/main" id="{26755A91-9543-463A-8190-14AFD8136CB2}"/>
              </a:ext>
            </a:extLst>
          </p:cNvPr>
          <p:cNvSpPr/>
          <p:nvPr/>
        </p:nvSpPr>
        <p:spPr>
          <a:xfrm>
            <a:off x="7709839" y="2589535"/>
            <a:ext cx="2653676" cy="395113"/>
          </a:xfrm>
          <a:prstGeom prst="rect">
            <a:avLst/>
          </a:prstGeom>
          <a:solidFill>
            <a:schemeClr val="bg1"/>
          </a:solidFill>
          <a:ln w="19050">
            <a:solidFill>
              <a:schemeClr val="tx1"/>
            </a:solidFill>
            <a:prstDash val="sysDot"/>
            <a:miter lim="400000"/>
          </a:ln>
        </p:spPr>
        <p:txBody>
          <a:bodyPr lIns="50800" tIns="50800" rIns="50800" bIns="50800" rtlCol="0" anchor="t"/>
          <a:lstStyle/>
          <a:p>
            <a:pPr algn="l"/>
            <a:r>
              <a:rPr lang="en" altLang="zh-CN" sz="1000" b="0" i="0" dirty="0" err="1">
                <a:solidFill>
                  <a:srgbClr val="323232"/>
                </a:solidFill>
                <a:effectLst/>
                <a:latin typeface="微软雅黑" panose="020B0503020204020204" pitchFamily="34" charset="-122"/>
                <a:ea typeface="微软雅黑" panose="020B0503020204020204" pitchFamily="34" charset="-122"/>
              </a:rPr>
              <a:t>ServiceAccount</a:t>
            </a:r>
            <a:r>
              <a:rPr lang="zh-CN" altLang="en" sz="1000" b="0" i="0" dirty="0">
                <a:solidFill>
                  <a:srgbClr val="323232"/>
                </a:solidFill>
                <a:effectLst/>
                <a:latin typeface="微软雅黑" panose="020B0503020204020204" pitchFamily="34" charset="-122"/>
                <a:ea typeface="微软雅黑" panose="020B0503020204020204" pitchFamily="34" charset="-122"/>
              </a:rPr>
              <a:t>： </a:t>
            </a:r>
            <a:r>
              <a:rPr lang="zh-CN" altLang="en-US" sz="1000" b="0" i="0" dirty="0">
                <a:solidFill>
                  <a:srgbClr val="323232"/>
                </a:solidFill>
                <a:effectLst/>
                <a:latin typeface="微软雅黑" panose="020B0503020204020204" pitchFamily="34" charset="-122"/>
                <a:ea typeface="微软雅黑" panose="020B0503020204020204" pitchFamily="34" charset="-122"/>
              </a:rPr>
              <a:t>实现了自动化添加 </a:t>
            </a:r>
            <a:r>
              <a:rPr lang="en" altLang="zh-CN" sz="1000" b="0" i="0" dirty="0" err="1">
                <a:solidFill>
                  <a:srgbClr val="323232"/>
                </a:solidFill>
                <a:effectLst/>
                <a:latin typeface="微软雅黑" panose="020B0503020204020204" pitchFamily="34" charset="-122"/>
                <a:ea typeface="微软雅黑" panose="020B0503020204020204" pitchFamily="34" charset="-122"/>
              </a:rPr>
              <a:t>ServiceAccount</a:t>
            </a:r>
            <a:r>
              <a:rPr lang="zh-CN" altLang="en" sz="1000" b="0" i="0" dirty="0">
                <a:solidFill>
                  <a:srgbClr val="323232"/>
                </a:solidFill>
                <a:effectLst/>
                <a:latin typeface="微软雅黑" panose="020B0503020204020204" pitchFamily="34" charset="-122"/>
                <a:ea typeface="微软雅黑" panose="020B0503020204020204" pitchFamily="34" charset="-122"/>
              </a:rPr>
              <a:t>；</a:t>
            </a:r>
            <a:endParaRPr lang="zh-CN" altLang="en-US" sz="1000" b="0" i="0" dirty="0">
              <a:solidFill>
                <a:srgbClr val="FF0000"/>
              </a:solidFill>
              <a:effectLst/>
              <a:latin typeface="微软雅黑" panose="020B0503020204020204" pitchFamily="34" charset="-122"/>
              <a:ea typeface="微软雅黑" panose="020B0503020204020204" pitchFamily="34" charset="-122"/>
            </a:endParaRPr>
          </a:p>
        </p:txBody>
      </p:sp>
      <p:sp>
        <p:nvSpPr>
          <p:cNvPr id="24" name="右箭头 23">
            <a:extLst>
              <a:ext uri="{FF2B5EF4-FFF2-40B4-BE49-F238E27FC236}">
                <a16:creationId xmlns:a16="http://schemas.microsoft.com/office/drawing/2014/main" id="{65918B15-4959-D5E6-9873-D5FD42D952C9}"/>
              </a:ext>
            </a:extLst>
          </p:cNvPr>
          <p:cNvSpPr/>
          <p:nvPr/>
        </p:nvSpPr>
        <p:spPr>
          <a:xfrm>
            <a:off x="3808575" y="2169795"/>
            <a:ext cx="326443" cy="389318"/>
          </a:xfrm>
          <a:prstGeom prst="rightArrow">
            <a:avLst/>
          </a:prstGeom>
          <a:solidFill>
            <a:schemeClr val="tx2"/>
          </a:solidFill>
          <a:ln w="12700">
            <a:miter lim="400000"/>
          </a:ln>
        </p:spPr>
        <p:txBody>
          <a:bodyPr lIns="50800" tIns="50800" rIns="50800" bIns="50800" rtlCol="0" anchor="ctr"/>
          <a:lstStyle/>
          <a:p>
            <a:pPr algn="l"/>
            <a:endParaRPr kumimoji="1" lang="zh-CN" altLang="en-US" sz="10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6" name="右箭头 25">
            <a:extLst>
              <a:ext uri="{FF2B5EF4-FFF2-40B4-BE49-F238E27FC236}">
                <a16:creationId xmlns:a16="http://schemas.microsoft.com/office/drawing/2014/main" id="{89A41560-0B70-6EC4-0290-A4FC33FF442A}"/>
              </a:ext>
            </a:extLst>
          </p:cNvPr>
          <p:cNvSpPr/>
          <p:nvPr/>
        </p:nvSpPr>
        <p:spPr>
          <a:xfrm>
            <a:off x="7212076" y="2169795"/>
            <a:ext cx="326443" cy="389318"/>
          </a:xfrm>
          <a:prstGeom prst="rightArrow">
            <a:avLst/>
          </a:prstGeom>
          <a:solidFill>
            <a:schemeClr val="tx2"/>
          </a:solidFill>
          <a:ln w="12700">
            <a:miter lim="400000"/>
          </a:ln>
        </p:spPr>
        <p:txBody>
          <a:bodyPr lIns="50800" tIns="50800" rIns="50800" bIns="50800" rtlCol="0" anchor="ctr"/>
          <a:lstStyle/>
          <a:p>
            <a:pPr algn="l"/>
            <a:endParaRPr kumimoji="1" lang="zh-CN" altLang="en-US" sz="10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28" name="曲线连接符 27">
            <a:extLst>
              <a:ext uri="{FF2B5EF4-FFF2-40B4-BE49-F238E27FC236}">
                <a16:creationId xmlns:a16="http://schemas.microsoft.com/office/drawing/2014/main" id="{1D7938C8-099E-5E5B-4615-2D6961FE9781}"/>
              </a:ext>
            </a:extLst>
          </p:cNvPr>
          <p:cNvCxnSpPr>
            <a:cxnSpLocks/>
            <a:stCxn id="4" idx="3"/>
            <a:endCxn id="7" idx="2"/>
          </p:cNvCxnSpPr>
          <p:nvPr/>
        </p:nvCxnSpPr>
        <p:spPr>
          <a:xfrm flipV="1">
            <a:off x="10560233" y="2049875"/>
            <a:ext cx="248534" cy="213297"/>
          </a:xfrm>
          <a:prstGeom prst="curved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pic>
        <p:nvPicPr>
          <p:cNvPr id="31" name="图形 30" descr="便携式计算机 纯色填充">
            <a:extLst>
              <a:ext uri="{FF2B5EF4-FFF2-40B4-BE49-F238E27FC236}">
                <a16:creationId xmlns:a16="http://schemas.microsoft.com/office/drawing/2014/main" id="{C87FA685-3542-1C97-33C0-EEE3A7FCC0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816" y="2082893"/>
            <a:ext cx="844114" cy="844114"/>
          </a:xfrm>
          <a:prstGeom prst="rect">
            <a:avLst/>
          </a:prstGeom>
        </p:spPr>
      </p:pic>
      <p:cxnSp>
        <p:nvCxnSpPr>
          <p:cNvPr id="33" name="曲线连接符 32">
            <a:extLst>
              <a:ext uri="{FF2B5EF4-FFF2-40B4-BE49-F238E27FC236}">
                <a16:creationId xmlns:a16="http://schemas.microsoft.com/office/drawing/2014/main" id="{A3BC18E0-27EB-0600-B76A-6F0C041F72C3}"/>
              </a:ext>
            </a:extLst>
          </p:cNvPr>
          <p:cNvCxnSpPr>
            <a:cxnSpLocks/>
            <a:endCxn id="4" idx="1"/>
          </p:cNvCxnSpPr>
          <p:nvPr/>
        </p:nvCxnSpPr>
        <p:spPr>
          <a:xfrm flipV="1">
            <a:off x="1026353" y="2263172"/>
            <a:ext cx="324140" cy="241778"/>
          </a:xfrm>
          <a:prstGeom prst="curved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46" name="矩形 45">
            <a:extLst>
              <a:ext uri="{FF2B5EF4-FFF2-40B4-BE49-F238E27FC236}">
                <a16:creationId xmlns:a16="http://schemas.microsoft.com/office/drawing/2014/main" id="{3612ECEB-389A-7551-2A59-AD52991A944E}"/>
              </a:ext>
            </a:extLst>
          </p:cNvPr>
          <p:cNvSpPr/>
          <p:nvPr/>
        </p:nvSpPr>
        <p:spPr>
          <a:xfrm>
            <a:off x="4271638" y="3033886"/>
            <a:ext cx="2808143" cy="404618"/>
          </a:xfrm>
          <a:prstGeom prst="rect">
            <a:avLst/>
          </a:prstGeom>
          <a:solidFill>
            <a:schemeClr val="bg1"/>
          </a:solidFill>
          <a:ln w="19050">
            <a:solidFill>
              <a:schemeClr val="tx1"/>
            </a:solidFill>
            <a:prstDash val="sysDot"/>
            <a:miter lim="400000"/>
          </a:ln>
        </p:spPr>
        <p:txBody>
          <a:bodyPr lIns="50800" tIns="50800" rIns="50800" bIns="50800" rtlCol="0" anchor="t"/>
          <a:lstStyle/>
          <a:p>
            <a:pPr algn="l"/>
            <a:r>
              <a:rPr lang="en" altLang="zh-CN" sz="1000" b="0" i="0" dirty="0">
                <a:solidFill>
                  <a:srgbClr val="FF0000"/>
                </a:solidFill>
                <a:effectLst/>
                <a:latin typeface="微软雅黑" panose="020B0503020204020204" pitchFamily="34" charset="-122"/>
                <a:ea typeface="微软雅黑" panose="020B0503020204020204" pitchFamily="34" charset="-122"/>
              </a:rPr>
              <a:t>RBAC</a:t>
            </a:r>
            <a:r>
              <a:rPr lang="zh-CN" altLang="en" sz="1000" b="0" i="0" dirty="0">
                <a:solidFill>
                  <a:srgbClr val="FF0000"/>
                </a:solidFill>
                <a:effectLst/>
                <a:latin typeface="微软雅黑" panose="020B0503020204020204" pitchFamily="34" charset="-122"/>
                <a:ea typeface="微软雅黑" panose="020B0503020204020204" pitchFamily="34" charset="-122"/>
              </a:rPr>
              <a:t>（</a:t>
            </a:r>
            <a:r>
              <a:rPr lang="en" altLang="zh-CN" sz="1000" b="0" i="0" dirty="0">
                <a:solidFill>
                  <a:srgbClr val="FF0000"/>
                </a:solidFill>
                <a:effectLst/>
                <a:latin typeface="微软雅黑" panose="020B0503020204020204" pitchFamily="34" charset="-122"/>
                <a:ea typeface="微软雅黑" panose="020B0503020204020204" pitchFamily="34" charset="-122"/>
              </a:rPr>
              <a:t>Role-Based Access Control</a:t>
            </a:r>
            <a:r>
              <a:rPr lang="zh-CN" altLang="en" sz="1000" b="0" i="0" dirty="0">
                <a:solidFill>
                  <a:srgbClr val="FF0000"/>
                </a:solidFill>
                <a:effectLst/>
                <a:latin typeface="微软雅黑" panose="020B0503020204020204" pitchFamily="34" charset="-122"/>
                <a:ea typeface="微软雅黑" panose="020B0503020204020204" pitchFamily="34" charset="-122"/>
              </a:rPr>
              <a:t>）</a:t>
            </a:r>
            <a:r>
              <a:rPr lang="zh-CN" altLang="en-US" sz="1000" b="0" i="0" dirty="0">
                <a:solidFill>
                  <a:srgbClr val="FF0000"/>
                </a:solidFill>
                <a:effectLst/>
                <a:latin typeface="微软雅黑" panose="020B0503020204020204" pitchFamily="34" charset="-122"/>
                <a:ea typeface="微软雅黑" panose="020B0503020204020204" pitchFamily="34" charset="-122"/>
              </a:rPr>
              <a:t>：</a:t>
            </a:r>
            <a:endParaRPr lang="zh-CN" altLang="en" sz="1000" b="0" i="0" dirty="0">
              <a:solidFill>
                <a:srgbClr val="FF0000"/>
              </a:solidFill>
              <a:effectLst/>
              <a:latin typeface="微软雅黑" panose="020B0503020204020204" pitchFamily="34" charset="-122"/>
              <a:ea typeface="微软雅黑" panose="020B0503020204020204" pitchFamily="34" charset="-122"/>
            </a:endParaRPr>
          </a:p>
          <a:p>
            <a:pPr algn="ctr"/>
            <a:r>
              <a:rPr lang="zh-CN" altLang="en-US" sz="1000" b="0" i="0" dirty="0">
                <a:solidFill>
                  <a:srgbClr val="FF0000"/>
                </a:solidFill>
                <a:effectLst/>
                <a:latin typeface="微软雅黑" panose="020B0503020204020204" pitchFamily="34" charset="-122"/>
                <a:ea typeface="微软雅黑" panose="020B0503020204020204" pitchFamily="34" charset="-122"/>
              </a:rPr>
              <a:t>基于角色的访问控制，现行默认规则。</a:t>
            </a:r>
          </a:p>
        </p:txBody>
      </p:sp>
      <p:sp>
        <p:nvSpPr>
          <p:cNvPr id="47" name="矩形 46">
            <a:extLst>
              <a:ext uri="{FF2B5EF4-FFF2-40B4-BE49-F238E27FC236}">
                <a16:creationId xmlns:a16="http://schemas.microsoft.com/office/drawing/2014/main" id="{DB7DACB7-2D25-7EC2-B98D-A2A45144796A}"/>
              </a:ext>
            </a:extLst>
          </p:cNvPr>
          <p:cNvSpPr/>
          <p:nvPr/>
        </p:nvSpPr>
        <p:spPr>
          <a:xfrm>
            <a:off x="7709838" y="3056937"/>
            <a:ext cx="2653676" cy="395113"/>
          </a:xfrm>
          <a:prstGeom prst="rect">
            <a:avLst/>
          </a:prstGeom>
          <a:solidFill>
            <a:schemeClr val="bg1"/>
          </a:solidFill>
          <a:ln w="19050">
            <a:solidFill>
              <a:schemeClr val="tx1"/>
            </a:solidFill>
            <a:prstDash val="sysDot"/>
            <a:miter lim="400000"/>
          </a:ln>
        </p:spPr>
        <p:txBody>
          <a:bodyPr lIns="50800" tIns="50800" rIns="50800" bIns="50800" rtlCol="0" anchor="t"/>
          <a:lstStyle/>
          <a:p>
            <a:pPr algn="l"/>
            <a:r>
              <a:rPr lang="en" altLang="zh-CN" sz="1000" b="0" i="0" dirty="0" err="1">
                <a:solidFill>
                  <a:srgbClr val="323232"/>
                </a:solidFill>
                <a:effectLst/>
                <a:latin typeface="微软雅黑" panose="020B0503020204020204" pitchFamily="34" charset="-122"/>
                <a:ea typeface="微软雅黑" panose="020B0503020204020204" pitchFamily="34" charset="-122"/>
              </a:rPr>
              <a:t>ResourceQuota</a:t>
            </a:r>
            <a:r>
              <a:rPr lang="zh-CN" altLang="en" sz="1000" b="0" i="0" dirty="0">
                <a:solidFill>
                  <a:srgbClr val="323232"/>
                </a:solidFill>
                <a:effectLst/>
                <a:latin typeface="微软雅黑" panose="020B0503020204020204" pitchFamily="34" charset="-122"/>
                <a:ea typeface="微软雅黑" panose="020B0503020204020204" pitchFamily="34" charset="-122"/>
              </a:rPr>
              <a:t>：</a:t>
            </a:r>
            <a:r>
              <a:rPr lang="zh-CN" altLang="en-US" sz="1000" b="0" i="0" dirty="0">
                <a:solidFill>
                  <a:srgbClr val="323232"/>
                </a:solidFill>
                <a:effectLst/>
                <a:latin typeface="微软雅黑" panose="020B0503020204020204" pitchFamily="34" charset="-122"/>
                <a:ea typeface="微软雅黑" panose="020B0503020204020204" pitchFamily="34" charset="-122"/>
              </a:rPr>
              <a:t>确保请求的资源不会超过资源的 </a:t>
            </a:r>
            <a:r>
              <a:rPr lang="en" altLang="zh-CN" sz="1000" b="0" i="0" dirty="0" err="1">
                <a:solidFill>
                  <a:srgbClr val="323232"/>
                </a:solidFill>
                <a:effectLst/>
                <a:latin typeface="微软雅黑" panose="020B0503020204020204" pitchFamily="34" charset="-122"/>
                <a:ea typeface="微软雅黑" panose="020B0503020204020204" pitchFamily="34" charset="-122"/>
              </a:rPr>
              <a:t>ResourceQuota</a:t>
            </a:r>
            <a:r>
              <a:rPr lang="en" altLang="zh-CN" sz="1000" b="0" i="0" dirty="0">
                <a:solidFill>
                  <a:srgbClr val="323232"/>
                </a:solidFill>
                <a:effectLst/>
                <a:latin typeface="微软雅黑" panose="020B0503020204020204" pitchFamily="34" charset="-122"/>
                <a:ea typeface="微软雅黑" panose="020B0503020204020204" pitchFamily="34" charset="-122"/>
              </a:rPr>
              <a:t> </a:t>
            </a:r>
            <a:r>
              <a:rPr lang="zh-CN" altLang="en-US" sz="1000" b="0" i="0" dirty="0">
                <a:solidFill>
                  <a:srgbClr val="323232"/>
                </a:solidFill>
                <a:effectLst/>
                <a:latin typeface="微软雅黑" panose="020B0503020204020204" pitchFamily="34" charset="-122"/>
                <a:ea typeface="微软雅黑" panose="020B0503020204020204" pitchFamily="34" charset="-122"/>
              </a:rPr>
              <a:t>限制。</a:t>
            </a:r>
            <a:endParaRPr lang="zh-CN" altLang="en-US" sz="1000" b="0" i="0" dirty="0">
              <a:solidFill>
                <a:srgbClr val="FF0000"/>
              </a:solidFill>
              <a:effectLst/>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F2F73501-E6EC-CE73-665E-3AD2AD6599FF}"/>
              </a:ext>
            </a:extLst>
          </p:cNvPr>
          <p:cNvSpPr/>
          <p:nvPr/>
        </p:nvSpPr>
        <p:spPr>
          <a:xfrm>
            <a:off x="5116892" y="3938128"/>
            <a:ext cx="5935918" cy="2485106"/>
          </a:xfrm>
          <a:prstGeom prst="rect">
            <a:avLst/>
          </a:prstGeom>
          <a:solidFill>
            <a:schemeClr val="bg1"/>
          </a:solidFill>
          <a:ln w="19050">
            <a:solidFill>
              <a:schemeClr val="tx1"/>
            </a:solidFill>
            <a:prstDash val="dashDot"/>
            <a:miter lim="400000"/>
          </a:ln>
        </p:spPr>
        <p:txBody>
          <a:bodyPr lIns="50800" tIns="50800" rIns="50800" bIns="50800" rtlCol="0" anchor="t"/>
          <a:lstStyle/>
          <a:p>
            <a:r>
              <a:rPr kumimoji="1" lang="en-US" altLang="zh-CN"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K8s</a:t>
            </a:r>
            <a:r>
              <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集群</a:t>
            </a:r>
          </a:p>
        </p:txBody>
      </p:sp>
      <p:sp>
        <p:nvSpPr>
          <p:cNvPr id="63" name="圆角矩形 62">
            <a:extLst>
              <a:ext uri="{FF2B5EF4-FFF2-40B4-BE49-F238E27FC236}">
                <a16:creationId xmlns:a16="http://schemas.microsoft.com/office/drawing/2014/main" id="{14A45EEB-CC00-737C-E3A0-C7334E6CFA09}"/>
              </a:ext>
            </a:extLst>
          </p:cNvPr>
          <p:cNvSpPr/>
          <p:nvPr/>
        </p:nvSpPr>
        <p:spPr>
          <a:xfrm>
            <a:off x="5203268" y="4147591"/>
            <a:ext cx="1236510" cy="984810"/>
          </a:xfrm>
          <a:prstGeom prst="roundRect">
            <a:avLst/>
          </a:prstGeom>
          <a:solidFill>
            <a:schemeClr val="bg1"/>
          </a:solidFill>
          <a:ln w="19050">
            <a:solidFill>
              <a:schemeClr val="tx1"/>
            </a:solidFill>
            <a:miter lim="400000"/>
          </a:ln>
        </p:spPr>
        <p:txBody>
          <a:bodyPr lIns="50800" tIns="50800" rIns="50800" bIns="50800" rtlCol="0" anchor="t"/>
          <a:lstStyle/>
          <a:p>
            <a:r>
              <a:rPr kumimoji="1" lang="en-US" altLang="zh-CN"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Subject1</a:t>
            </a:r>
            <a:endPar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5" name="折角形 64">
            <a:extLst>
              <a:ext uri="{FF2B5EF4-FFF2-40B4-BE49-F238E27FC236}">
                <a16:creationId xmlns:a16="http://schemas.microsoft.com/office/drawing/2014/main" id="{97A71EC4-D5D2-252D-EB83-14D16F65BA11}"/>
              </a:ext>
            </a:extLst>
          </p:cNvPr>
          <p:cNvSpPr/>
          <p:nvPr/>
        </p:nvSpPr>
        <p:spPr>
          <a:xfrm>
            <a:off x="5254268" y="4453869"/>
            <a:ext cx="1154123" cy="607419"/>
          </a:xfrm>
          <a:prstGeom prst="foldedCorner">
            <a:avLst>
              <a:gd name="adj" fmla="val 31720"/>
            </a:avLst>
          </a:prstGeom>
          <a:solidFill>
            <a:schemeClr val="accent1">
              <a:lumMod val="60000"/>
              <a:lumOff val="40000"/>
            </a:schemeClr>
          </a:solidFill>
          <a:ln w="12700">
            <a:miter lim="400000"/>
          </a:ln>
        </p:spPr>
        <p:txBody>
          <a:bodyPr lIns="50800" tIns="50800" rIns="50800" bIns="50800" rtlCol="0" anchor="ctr"/>
          <a:lstStyle/>
          <a:p>
            <a:endParaRPr kumimoji="1" lang="en-US" altLang="zh-CN"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r>
              <a:rPr kumimoji="1" lang="en-US" altLang="zh-CN"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User</a:t>
            </a:r>
          </a:p>
          <a:p>
            <a:r>
              <a:rPr kumimoji="1" lang="en-US" altLang="zh-CN"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Group </a:t>
            </a:r>
          </a:p>
          <a:p>
            <a:r>
              <a:rPr kumimoji="1" lang="en-US" altLang="zh-CN" sz="1000" b="0" dirty="0" err="1">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rPr>
              <a:t>ServiceAccount</a:t>
            </a:r>
            <a:endPar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6" name="圆角矩形 65">
            <a:extLst>
              <a:ext uri="{FF2B5EF4-FFF2-40B4-BE49-F238E27FC236}">
                <a16:creationId xmlns:a16="http://schemas.microsoft.com/office/drawing/2014/main" id="{49C74332-D4DD-277D-ADF9-11DC86F85F09}"/>
              </a:ext>
            </a:extLst>
          </p:cNvPr>
          <p:cNvSpPr/>
          <p:nvPr/>
        </p:nvSpPr>
        <p:spPr>
          <a:xfrm>
            <a:off x="5208479" y="5333720"/>
            <a:ext cx="1231299" cy="964189"/>
          </a:xfrm>
          <a:prstGeom prst="roundRect">
            <a:avLst/>
          </a:prstGeom>
          <a:solidFill>
            <a:schemeClr val="bg1"/>
          </a:solidFill>
          <a:ln w="19050">
            <a:solidFill>
              <a:schemeClr val="tx1"/>
            </a:solidFill>
            <a:miter lim="400000"/>
          </a:ln>
        </p:spPr>
        <p:txBody>
          <a:bodyPr lIns="50800" tIns="50800" rIns="50800" bIns="50800" rtlCol="0" anchor="t"/>
          <a:lstStyle/>
          <a:p>
            <a:r>
              <a:rPr kumimoji="1" lang="en-US" altLang="zh-CN"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Subject2</a:t>
            </a:r>
            <a:endPar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8" name="折角形 67">
            <a:extLst>
              <a:ext uri="{FF2B5EF4-FFF2-40B4-BE49-F238E27FC236}">
                <a16:creationId xmlns:a16="http://schemas.microsoft.com/office/drawing/2014/main" id="{08C961E6-5A36-3712-CD59-05D7103B595C}"/>
              </a:ext>
            </a:extLst>
          </p:cNvPr>
          <p:cNvSpPr/>
          <p:nvPr/>
        </p:nvSpPr>
        <p:spPr>
          <a:xfrm>
            <a:off x="5249994" y="5610209"/>
            <a:ext cx="1154123" cy="607419"/>
          </a:xfrm>
          <a:prstGeom prst="foldedCorner">
            <a:avLst>
              <a:gd name="adj" fmla="val 27957"/>
            </a:avLst>
          </a:prstGeom>
          <a:solidFill>
            <a:schemeClr val="accent1">
              <a:lumMod val="60000"/>
              <a:lumOff val="40000"/>
            </a:schemeClr>
          </a:solidFill>
          <a:ln w="12700">
            <a:miter lim="400000"/>
          </a:ln>
        </p:spPr>
        <p:txBody>
          <a:bodyPr lIns="50800" tIns="50800" rIns="50800" bIns="50800" rtlCol="0" anchor="ctr"/>
          <a:lstStyle/>
          <a:p>
            <a:endParaRPr kumimoji="1" lang="en-US" altLang="zh-CN"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r>
              <a:rPr kumimoji="1" lang="en-US" altLang="zh-CN"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User</a:t>
            </a:r>
          </a:p>
          <a:p>
            <a:r>
              <a:rPr kumimoji="1" lang="en-US" altLang="zh-CN" sz="10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Group</a:t>
            </a:r>
          </a:p>
          <a:p>
            <a:r>
              <a:rPr kumimoji="1" lang="en-US" altLang="zh-CN" sz="1000" b="0" dirty="0" err="1">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rPr>
              <a:t>ServiceAccount</a:t>
            </a:r>
            <a:endPar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9" name="圆角矩形 68">
            <a:extLst>
              <a:ext uri="{FF2B5EF4-FFF2-40B4-BE49-F238E27FC236}">
                <a16:creationId xmlns:a16="http://schemas.microsoft.com/office/drawing/2014/main" id="{E1BC2F64-6935-1503-58EB-73B6449C2710}"/>
              </a:ext>
            </a:extLst>
          </p:cNvPr>
          <p:cNvSpPr/>
          <p:nvPr/>
        </p:nvSpPr>
        <p:spPr>
          <a:xfrm>
            <a:off x="6798695" y="4461919"/>
            <a:ext cx="1236510" cy="369814"/>
          </a:xfrm>
          <a:prstGeom prst="roundRect">
            <a:avLst/>
          </a:prstGeom>
          <a:solidFill>
            <a:srgbClr val="92D050"/>
          </a:solidFill>
          <a:ln w="19050">
            <a:solidFill>
              <a:schemeClr val="tx1"/>
            </a:solidFill>
            <a:miter lim="400000"/>
          </a:ln>
        </p:spPr>
        <p:txBody>
          <a:bodyPr lIns="50800" tIns="50800" rIns="50800" bIns="50800" rtlCol="0" anchor="ctr"/>
          <a:lstStyle/>
          <a:p>
            <a:r>
              <a:rPr lang="en" altLang="zh-CN" sz="1000" b="0" i="0" dirty="0" err="1">
                <a:solidFill>
                  <a:schemeClr val="bg1"/>
                </a:solidFill>
                <a:effectLst/>
                <a:latin typeface="微软雅黑" panose="020B0503020204020204" pitchFamily="34" charset="-122"/>
                <a:ea typeface="微软雅黑" panose="020B0503020204020204" pitchFamily="34" charset="-122"/>
              </a:rPr>
              <a:t>RoleBinding</a:t>
            </a:r>
            <a:endPar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1" name="圆角矩形 70">
            <a:extLst>
              <a:ext uri="{FF2B5EF4-FFF2-40B4-BE49-F238E27FC236}">
                <a16:creationId xmlns:a16="http://schemas.microsoft.com/office/drawing/2014/main" id="{C98A0BCB-E6F8-BB89-8D80-C37067371FD6}"/>
              </a:ext>
            </a:extLst>
          </p:cNvPr>
          <p:cNvSpPr/>
          <p:nvPr/>
        </p:nvSpPr>
        <p:spPr>
          <a:xfrm>
            <a:off x="6808916" y="5610209"/>
            <a:ext cx="1231299" cy="399364"/>
          </a:xfrm>
          <a:prstGeom prst="roundRect">
            <a:avLst/>
          </a:prstGeom>
          <a:solidFill>
            <a:srgbClr val="92D050"/>
          </a:solidFill>
          <a:ln w="19050">
            <a:solidFill>
              <a:schemeClr val="tx1"/>
            </a:solidFill>
            <a:miter lim="400000"/>
          </a:ln>
        </p:spPr>
        <p:txBody>
          <a:bodyPr lIns="50800" tIns="50800" rIns="50800" bIns="50800" rtlCol="0" anchor="ctr"/>
          <a:lstStyle/>
          <a:p>
            <a:r>
              <a:rPr lang="en" altLang="zh-CN" sz="1000" b="0" i="0" dirty="0" err="1">
                <a:solidFill>
                  <a:schemeClr val="bg1"/>
                </a:solidFill>
                <a:effectLst/>
                <a:latin typeface="微软雅黑" panose="020B0503020204020204" pitchFamily="34" charset="-122"/>
                <a:ea typeface="微软雅黑" panose="020B0503020204020204" pitchFamily="34" charset="-122"/>
              </a:rPr>
              <a:t>ClustrRoleBinding</a:t>
            </a:r>
            <a:endPar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2" name="圆角矩形 71">
            <a:extLst>
              <a:ext uri="{FF2B5EF4-FFF2-40B4-BE49-F238E27FC236}">
                <a16:creationId xmlns:a16="http://schemas.microsoft.com/office/drawing/2014/main" id="{BBD001EE-2500-1D4A-C324-E154666E323E}"/>
              </a:ext>
            </a:extLst>
          </p:cNvPr>
          <p:cNvSpPr/>
          <p:nvPr/>
        </p:nvSpPr>
        <p:spPr>
          <a:xfrm>
            <a:off x="8435236" y="4249619"/>
            <a:ext cx="934959" cy="360473"/>
          </a:xfrm>
          <a:prstGeom prst="roundRect">
            <a:avLst/>
          </a:prstGeom>
          <a:solidFill>
            <a:srgbClr val="FFC000"/>
          </a:solidFill>
          <a:ln w="19050">
            <a:solidFill>
              <a:schemeClr val="tx1"/>
            </a:solidFill>
            <a:miter lim="400000"/>
          </a:ln>
        </p:spPr>
        <p:txBody>
          <a:bodyPr lIns="50800" tIns="50800" rIns="50800" bIns="50800" rtlCol="0" anchor="ctr"/>
          <a:lstStyle/>
          <a:p>
            <a:r>
              <a:rPr lang="en-US" altLang="zh-CN" sz="1000" b="0" i="0" dirty="0">
                <a:solidFill>
                  <a:schemeClr val="bg1"/>
                </a:solidFill>
                <a:effectLst/>
                <a:latin typeface="微软雅黑" panose="020B0503020204020204" pitchFamily="34" charset="-122"/>
                <a:ea typeface="微软雅黑" panose="020B0503020204020204" pitchFamily="34" charset="-122"/>
              </a:rPr>
              <a:t>Role</a:t>
            </a:r>
            <a:endPar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4" name="圆角矩形 73">
            <a:extLst>
              <a:ext uri="{FF2B5EF4-FFF2-40B4-BE49-F238E27FC236}">
                <a16:creationId xmlns:a16="http://schemas.microsoft.com/office/drawing/2014/main" id="{FA48082A-948F-AD93-F61D-7DDF0E9050D6}"/>
              </a:ext>
            </a:extLst>
          </p:cNvPr>
          <p:cNvSpPr/>
          <p:nvPr/>
        </p:nvSpPr>
        <p:spPr>
          <a:xfrm>
            <a:off x="8441115" y="5614113"/>
            <a:ext cx="951695" cy="395453"/>
          </a:xfrm>
          <a:prstGeom prst="roundRect">
            <a:avLst/>
          </a:prstGeom>
          <a:solidFill>
            <a:srgbClr val="FFC000"/>
          </a:solidFill>
          <a:ln w="19050">
            <a:solidFill>
              <a:schemeClr val="tx1"/>
            </a:solidFill>
            <a:miter lim="400000"/>
          </a:ln>
        </p:spPr>
        <p:txBody>
          <a:bodyPr lIns="50800" tIns="50800" rIns="50800" bIns="50800" rtlCol="0" anchor="ctr"/>
          <a:lstStyle/>
          <a:p>
            <a:r>
              <a:rPr lang="en" altLang="zh-CN" sz="1000" b="0" i="0" dirty="0" err="1">
                <a:solidFill>
                  <a:schemeClr val="bg1"/>
                </a:solidFill>
                <a:effectLst/>
                <a:latin typeface="微软雅黑" panose="020B0503020204020204" pitchFamily="34" charset="-122"/>
                <a:ea typeface="微软雅黑" panose="020B0503020204020204" pitchFamily="34" charset="-122"/>
              </a:rPr>
              <a:t>ClustrRole</a:t>
            </a:r>
            <a:endPar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5" name="圆角矩形 74">
            <a:extLst>
              <a:ext uri="{FF2B5EF4-FFF2-40B4-BE49-F238E27FC236}">
                <a16:creationId xmlns:a16="http://schemas.microsoft.com/office/drawing/2014/main" id="{82DFF3C7-B6DF-92B4-B8BA-55D917FBDEEF}"/>
              </a:ext>
            </a:extLst>
          </p:cNvPr>
          <p:cNvSpPr/>
          <p:nvPr/>
        </p:nvSpPr>
        <p:spPr>
          <a:xfrm>
            <a:off x="8435236" y="4811617"/>
            <a:ext cx="935604" cy="352773"/>
          </a:xfrm>
          <a:prstGeom prst="roundRect">
            <a:avLst/>
          </a:prstGeom>
          <a:solidFill>
            <a:srgbClr val="FFC000"/>
          </a:solidFill>
          <a:ln w="19050">
            <a:solidFill>
              <a:schemeClr val="tx1"/>
            </a:solidFill>
            <a:miter lim="400000"/>
          </a:ln>
        </p:spPr>
        <p:txBody>
          <a:bodyPr lIns="50800" tIns="50800" rIns="50800" bIns="50800" rtlCol="0" anchor="ctr"/>
          <a:lstStyle/>
          <a:p>
            <a:r>
              <a:rPr lang="en" altLang="zh-CN" sz="1000" b="0" i="0" dirty="0" err="1">
                <a:solidFill>
                  <a:schemeClr val="bg1"/>
                </a:solidFill>
                <a:effectLst/>
                <a:latin typeface="微软雅黑" panose="020B0503020204020204" pitchFamily="34" charset="-122"/>
                <a:ea typeface="微软雅黑" panose="020B0503020204020204" pitchFamily="34" charset="-122"/>
              </a:rPr>
              <a:t>ClustrRole</a:t>
            </a:r>
            <a:endPar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79" name="直线箭头连接符 78">
            <a:extLst>
              <a:ext uri="{FF2B5EF4-FFF2-40B4-BE49-F238E27FC236}">
                <a16:creationId xmlns:a16="http://schemas.microsoft.com/office/drawing/2014/main" id="{BA99102B-0D55-2157-77C5-BAC089DEB70E}"/>
              </a:ext>
            </a:extLst>
          </p:cNvPr>
          <p:cNvCxnSpPr>
            <a:cxnSpLocks/>
            <a:stCxn id="63" idx="3"/>
            <a:endCxn id="69" idx="1"/>
          </p:cNvCxnSpPr>
          <p:nvPr/>
        </p:nvCxnSpPr>
        <p:spPr>
          <a:xfrm>
            <a:off x="6439778" y="4639996"/>
            <a:ext cx="358917" cy="683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84" name="直线箭头连接符 83">
            <a:extLst>
              <a:ext uri="{FF2B5EF4-FFF2-40B4-BE49-F238E27FC236}">
                <a16:creationId xmlns:a16="http://schemas.microsoft.com/office/drawing/2014/main" id="{8BB8CA13-AAF7-7D9F-A84D-AE7BDA590AC1}"/>
              </a:ext>
            </a:extLst>
          </p:cNvPr>
          <p:cNvCxnSpPr>
            <a:cxnSpLocks/>
          </p:cNvCxnSpPr>
          <p:nvPr/>
        </p:nvCxnSpPr>
        <p:spPr>
          <a:xfrm>
            <a:off x="6442384" y="5815814"/>
            <a:ext cx="373162" cy="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90" name="直线箭头连接符 89">
            <a:extLst>
              <a:ext uri="{FF2B5EF4-FFF2-40B4-BE49-F238E27FC236}">
                <a16:creationId xmlns:a16="http://schemas.microsoft.com/office/drawing/2014/main" id="{DC7E96F2-0CC6-7FED-97E0-B990A74A07C8}"/>
              </a:ext>
            </a:extLst>
          </p:cNvPr>
          <p:cNvCxnSpPr>
            <a:cxnSpLocks/>
          </p:cNvCxnSpPr>
          <p:nvPr/>
        </p:nvCxnSpPr>
        <p:spPr>
          <a:xfrm>
            <a:off x="8040215" y="5815814"/>
            <a:ext cx="401279" cy="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93" name="直线箭头连接符 92">
            <a:extLst>
              <a:ext uri="{FF2B5EF4-FFF2-40B4-BE49-F238E27FC236}">
                <a16:creationId xmlns:a16="http://schemas.microsoft.com/office/drawing/2014/main" id="{7427585B-94AE-1663-19B9-324CCF62B97F}"/>
              </a:ext>
            </a:extLst>
          </p:cNvPr>
          <p:cNvCxnSpPr>
            <a:cxnSpLocks/>
            <a:endCxn id="72" idx="1"/>
          </p:cNvCxnSpPr>
          <p:nvPr/>
        </p:nvCxnSpPr>
        <p:spPr>
          <a:xfrm flipV="1">
            <a:off x="8039229" y="4429856"/>
            <a:ext cx="396007" cy="223321"/>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94" name="直线箭头连接符 93">
            <a:extLst>
              <a:ext uri="{FF2B5EF4-FFF2-40B4-BE49-F238E27FC236}">
                <a16:creationId xmlns:a16="http://schemas.microsoft.com/office/drawing/2014/main" id="{D4B71477-4FE4-2C97-8DD1-6297CD75B0FB}"/>
              </a:ext>
            </a:extLst>
          </p:cNvPr>
          <p:cNvCxnSpPr>
            <a:cxnSpLocks/>
            <a:stCxn id="69" idx="3"/>
            <a:endCxn id="75" idx="1"/>
          </p:cNvCxnSpPr>
          <p:nvPr/>
        </p:nvCxnSpPr>
        <p:spPr>
          <a:xfrm>
            <a:off x="8035205" y="4646826"/>
            <a:ext cx="400031" cy="341178"/>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97" name="圆角矩形 96">
            <a:extLst>
              <a:ext uri="{FF2B5EF4-FFF2-40B4-BE49-F238E27FC236}">
                <a16:creationId xmlns:a16="http://schemas.microsoft.com/office/drawing/2014/main" id="{3F6C6B95-56D7-6935-B79B-A50465F24A83}"/>
              </a:ext>
            </a:extLst>
          </p:cNvPr>
          <p:cNvSpPr/>
          <p:nvPr/>
        </p:nvSpPr>
        <p:spPr>
          <a:xfrm>
            <a:off x="9771518" y="4317054"/>
            <a:ext cx="1109984" cy="807201"/>
          </a:xfrm>
          <a:prstGeom prst="roundRect">
            <a:avLst/>
          </a:prstGeom>
          <a:solidFill>
            <a:schemeClr val="bg1"/>
          </a:solidFill>
          <a:ln w="19050">
            <a:solidFill>
              <a:schemeClr val="tx1"/>
            </a:solidFill>
            <a:miter lim="400000"/>
          </a:ln>
        </p:spPr>
        <p:txBody>
          <a:bodyPr lIns="50800" tIns="50800" rIns="50800" bIns="50800" rtlCol="0" anchor="t"/>
          <a:lstStyle/>
          <a:p>
            <a:r>
              <a:rPr lang="en" altLang="zh-CN" sz="1050" b="0" i="0" dirty="0">
                <a:solidFill>
                  <a:srgbClr val="323232"/>
                </a:solidFill>
                <a:effectLst/>
                <a:latin typeface="微软雅黑" panose="020B0503020204020204" pitchFamily="34" charset="-122"/>
                <a:ea typeface="微软雅黑" panose="020B0503020204020204" pitchFamily="34" charset="-122"/>
              </a:rPr>
              <a:t>Namespasce1</a:t>
            </a:r>
            <a:endPar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8" name="折角形 97">
            <a:extLst>
              <a:ext uri="{FF2B5EF4-FFF2-40B4-BE49-F238E27FC236}">
                <a16:creationId xmlns:a16="http://schemas.microsoft.com/office/drawing/2014/main" id="{704B06FC-9244-4B6D-A0CE-4F3BE9B5272C}"/>
              </a:ext>
            </a:extLst>
          </p:cNvPr>
          <p:cNvSpPr/>
          <p:nvPr/>
        </p:nvSpPr>
        <p:spPr>
          <a:xfrm>
            <a:off x="9827775" y="4548071"/>
            <a:ext cx="1010738" cy="529832"/>
          </a:xfrm>
          <a:prstGeom prst="foldedCorner">
            <a:avLst>
              <a:gd name="adj" fmla="val 27957"/>
            </a:avLst>
          </a:prstGeom>
          <a:solidFill>
            <a:srgbClr val="FFF500"/>
          </a:solidFill>
          <a:ln w="12700">
            <a:miter lim="400000"/>
          </a:ln>
        </p:spPr>
        <p:txBody>
          <a:bodyPr lIns="50800" tIns="50800" rIns="50800" bIns="50800" rtlCol="0" anchor="ctr"/>
          <a:lstStyle/>
          <a:p>
            <a:endParaRPr lang="en" altLang="zh-CN" sz="1050" b="0" i="0" dirty="0">
              <a:solidFill>
                <a:schemeClr val="tx1"/>
              </a:solidFill>
              <a:effectLst/>
              <a:latin typeface="微软雅黑" panose="020B0503020204020204" pitchFamily="34" charset="-122"/>
              <a:ea typeface="微软雅黑" panose="020B0503020204020204" pitchFamily="34" charset="-122"/>
            </a:endParaRPr>
          </a:p>
          <a:p>
            <a:r>
              <a:rPr lang="en" altLang="zh-CN" sz="1050" b="0" i="0" dirty="0" err="1">
                <a:solidFill>
                  <a:schemeClr val="tx1"/>
                </a:solidFill>
                <a:effectLst/>
                <a:latin typeface="微软雅黑" panose="020B0503020204020204" pitchFamily="34" charset="-122"/>
                <a:ea typeface="微软雅黑" panose="020B0503020204020204" pitchFamily="34" charset="-122"/>
              </a:rPr>
              <a:t>Deoployment</a:t>
            </a:r>
            <a:endParaRPr kumimoji="1" lang="en-US" altLang="zh-CN"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algn="ctr"/>
            <a:r>
              <a:rPr lang="en" altLang="zh-CN" sz="1050" b="0" i="0" dirty="0">
                <a:solidFill>
                  <a:schemeClr val="tx1"/>
                </a:solidFill>
                <a:effectLst/>
                <a:latin typeface="微软雅黑" panose="020B0503020204020204" pitchFamily="34" charset="-122"/>
                <a:ea typeface="微软雅黑" panose="020B0503020204020204" pitchFamily="34" charset="-122"/>
              </a:rPr>
              <a:t>service</a:t>
            </a:r>
          </a:p>
          <a:p>
            <a:pPr algn="ctr"/>
            <a:r>
              <a:rPr lang="en" altLang="zh-CN" sz="1050" b="0" i="0" dirty="0">
                <a:solidFill>
                  <a:schemeClr val="tx1"/>
                </a:solidFill>
                <a:effectLst/>
                <a:latin typeface="微软雅黑" panose="020B0503020204020204" pitchFamily="34" charset="-122"/>
                <a:ea typeface="微软雅黑" panose="020B0503020204020204" pitchFamily="34" charset="-122"/>
              </a:rPr>
              <a:t>pod</a:t>
            </a:r>
          </a:p>
        </p:txBody>
      </p:sp>
      <p:sp>
        <p:nvSpPr>
          <p:cNvPr id="100" name="圆角矩形 99">
            <a:extLst>
              <a:ext uri="{FF2B5EF4-FFF2-40B4-BE49-F238E27FC236}">
                <a16:creationId xmlns:a16="http://schemas.microsoft.com/office/drawing/2014/main" id="{5BF8F3A5-F34F-9E4D-4104-ACDEFD66D609}"/>
              </a:ext>
            </a:extLst>
          </p:cNvPr>
          <p:cNvSpPr/>
          <p:nvPr/>
        </p:nvSpPr>
        <p:spPr>
          <a:xfrm>
            <a:off x="9753328" y="5240078"/>
            <a:ext cx="1177706" cy="837077"/>
          </a:xfrm>
          <a:prstGeom prst="roundRect">
            <a:avLst/>
          </a:prstGeom>
          <a:solidFill>
            <a:schemeClr val="bg1"/>
          </a:solidFill>
          <a:ln w="19050">
            <a:solidFill>
              <a:schemeClr val="tx1"/>
            </a:solidFill>
            <a:miter lim="400000"/>
          </a:ln>
        </p:spPr>
        <p:txBody>
          <a:bodyPr lIns="50800" tIns="50800" rIns="50800" bIns="50800" rtlCol="0" anchor="t"/>
          <a:lstStyle/>
          <a:p>
            <a:r>
              <a:rPr lang="en" altLang="zh-CN" sz="1050" b="0" i="0" dirty="0" err="1">
                <a:solidFill>
                  <a:srgbClr val="323232"/>
                </a:solidFill>
                <a:effectLst/>
                <a:latin typeface="微软雅黑" panose="020B0503020204020204" pitchFamily="34" charset="-122"/>
                <a:ea typeface="微软雅黑" panose="020B0503020204020204" pitchFamily="34" charset="-122"/>
              </a:rPr>
              <a:t>Namespasce</a:t>
            </a:r>
            <a:r>
              <a:rPr lang="en-US" altLang="zh-CN" sz="1050" b="0" i="0" dirty="0">
                <a:solidFill>
                  <a:srgbClr val="323232"/>
                </a:solidFill>
                <a:effectLst/>
                <a:latin typeface="微软雅黑" panose="020B0503020204020204" pitchFamily="34" charset="-122"/>
                <a:ea typeface="微软雅黑" panose="020B0503020204020204" pitchFamily="34" charset="-122"/>
              </a:rPr>
              <a:t>2</a:t>
            </a:r>
            <a:endPar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2" name="折角形 101">
            <a:extLst>
              <a:ext uri="{FF2B5EF4-FFF2-40B4-BE49-F238E27FC236}">
                <a16:creationId xmlns:a16="http://schemas.microsoft.com/office/drawing/2014/main" id="{8F7645FB-F338-5BA3-8C1E-2AC9970049F8}"/>
              </a:ext>
            </a:extLst>
          </p:cNvPr>
          <p:cNvSpPr/>
          <p:nvPr/>
        </p:nvSpPr>
        <p:spPr>
          <a:xfrm>
            <a:off x="9858144" y="5515968"/>
            <a:ext cx="1010739" cy="507578"/>
          </a:xfrm>
          <a:prstGeom prst="foldedCorner">
            <a:avLst>
              <a:gd name="adj" fmla="val 27958"/>
            </a:avLst>
          </a:prstGeom>
          <a:solidFill>
            <a:srgbClr val="FFF500"/>
          </a:solidFill>
          <a:ln w="12700">
            <a:miter lim="400000"/>
          </a:ln>
        </p:spPr>
        <p:txBody>
          <a:bodyPr lIns="50800" tIns="50800" rIns="50800" bIns="50800" rtlCol="0" anchor="ctr"/>
          <a:lstStyle/>
          <a:p>
            <a:endParaRPr lang="en" altLang="zh-CN" sz="1050" b="0" i="0" dirty="0">
              <a:solidFill>
                <a:schemeClr val="tx1"/>
              </a:solidFill>
              <a:effectLst/>
              <a:latin typeface="微软雅黑" panose="020B0503020204020204" pitchFamily="34" charset="-122"/>
              <a:ea typeface="微软雅黑" panose="020B0503020204020204" pitchFamily="34" charset="-122"/>
            </a:endParaRPr>
          </a:p>
          <a:p>
            <a:r>
              <a:rPr lang="en" altLang="zh-CN" sz="1050" b="0" i="0" dirty="0" err="1">
                <a:solidFill>
                  <a:schemeClr val="tx1"/>
                </a:solidFill>
                <a:effectLst/>
                <a:latin typeface="微软雅黑" panose="020B0503020204020204" pitchFamily="34" charset="-122"/>
                <a:ea typeface="微软雅黑" panose="020B0503020204020204" pitchFamily="34" charset="-122"/>
              </a:rPr>
              <a:t>Deoployment</a:t>
            </a:r>
            <a:endParaRPr kumimoji="1" lang="en-US" altLang="zh-CN"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algn="ctr"/>
            <a:r>
              <a:rPr lang="en" altLang="zh-CN" sz="1050" b="0" i="0" dirty="0">
                <a:solidFill>
                  <a:schemeClr val="tx1"/>
                </a:solidFill>
                <a:effectLst/>
                <a:latin typeface="微软雅黑" panose="020B0503020204020204" pitchFamily="34" charset="-122"/>
                <a:ea typeface="微软雅黑" panose="020B0503020204020204" pitchFamily="34" charset="-122"/>
              </a:rPr>
              <a:t>service</a:t>
            </a:r>
          </a:p>
          <a:p>
            <a:pPr algn="ctr"/>
            <a:r>
              <a:rPr lang="en" altLang="zh-CN" sz="1050" b="0" i="0" dirty="0">
                <a:solidFill>
                  <a:schemeClr val="tx1"/>
                </a:solidFill>
                <a:effectLst/>
                <a:latin typeface="微软雅黑" panose="020B0503020204020204" pitchFamily="34" charset="-122"/>
                <a:ea typeface="微软雅黑" panose="020B0503020204020204" pitchFamily="34" charset="-122"/>
              </a:rPr>
              <a:t>pod</a:t>
            </a:r>
          </a:p>
        </p:txBody>
      </p:sp>
      <p:cxnSp>
        <p:nvCxnSpPr>
          <p:cNvPr id="103" name="直线箭头连接符 102">
            <a:extLst>
              <a:ext uri="{FF2B5EF4-FFF2-40B4-BE49-F238E27FC236}">
                <a16:creationId xmlns:a16="http://schemas.microsoft.com/office/drawing/2014/main" id="{6719734C-EE08-4654-7B43-A543C052C144}"/>
              </a:ext>
            </a:extLst>
          </p:cNvPr>
          <p:cNvCxnSpPr>
            <a:cxnSpLocks/>
            <a:stCxn id="72" idx="3"/>
            <a:endCxn id="97" idx="1"/>
          </p:cNvCxnSpPr>
          <p:nvPr/>
        </p:nvCxnSpPr>
        <p:spPr>
          <a:xfrm>
            <a:off x="9370195" y="4429856"/>
            <a:ext cx="401323" cy="29079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05" name="直线箭头连接符 104">
            <a:extLst>
              <a:ext uri="{FF2B5EF4-FFF2-40B4-BE49-F238E27FC236}">
                <a16:creationId xmlns:a16="http://schemas.microsoft.com/office/drawing/2014/main" id="{0030B46E-B853-1D92-0D1D-7467BE5E218D}"/>
              </a:ext>
            </a:extLst>
          </p:cNvPr>
          <p:cNvCxnSpPr>
            <a:cxnSpLocks/>
            <a:stCxn id="75" idx="3"/>
            <a:endCxn id="97" idx="1"/>
          </p:cNvCxnSpPr>
          <p:nvPr/>
        </p:nvCxnSpPr>
        <p:spPr>
          <a:xfrm flipV="1">
            <a:off x="9370840" y="4720655"/>
            <a:ext cx="400678" cy="2673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08" name="直线箭头连接符 107">
            <a:extLst>
              <a:ext uri="{FF2B5EF4-FFF2-40B4-BE49-F238E27FC236}">
                <a16:creationId xmlns:a16="http://schemas.microsoft.com/office/drawing/2014/main" id="{32A5A01D-190D-86F7-D3DB-6CE00633296C}"/>
              </a:ext>
            </a:extLst>
          </p:cNvPr>
          <p:cNvCxnSpPr>
            <a:cxnSpLocks/>
          </p:cNvCxnSpPr>
          <p:nvPr/>
        </p:nvCxnSpPr>
        <p:spPr>
          <a:xfrm flipV="1">
            <a:off x="9408099" y="4715185"/>
            <a:ext cx="348496" cy="1115732"/>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12" name="直线箭头连接符 111">
            <a:extLst>
              <a:ext uri="{FF2B5EF4-FFF2-40B4-BE49-F238E27FC236}">
                <a16:creationId xmlns:a16="http://schemas.microsoft.com/office/drawing/2014/main" id="{B73AD19E-CC4D-07C4-31B1-4BA05B9CE322}"/>
              </a:ext>
            </a:extLst>
          </p:cNvPr>
          <p:cNvCxnSpPr>
            <a:cxnSpLocks/>
            <a:stCxn id="74" idx="3"/>
          </p:cNvCxnSpPr>
          <p:nvPr/>
        </p:nvCxnSpPr>
        <p:spPr>
          <a:xfrm flipV="1">
            <a:off x="9392810" y="5809891"/>
            <a:ext cx="363785" cy="194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115" name="矩形 114">
            <a:extLst>
              <a:ext uri="{FF2B5EF4-FFF2-40B4-BE49-F238E27FC236}">
                <a16:creationId xmlns:a16="http://schemas.microsoft.com/office/drawing/2014/main" id="{1410D3D3-7719-C283-7FCC-14F746BB5B55}"/>
              </a:ext>
            </a:extLst>
          </p:cNvPr>
          <p:cNvSpPr/>
          <p:nvPr/>
        </p:nvSpPr>
        <p:spPr>
          <a:xfrm>
            <a:off x="864353" y="3926365"/>
            <a:ext cx="4051877" cy="2476050"/>
          </a:xfrm>
          <a:prstGeom prst="rect">
            <a:avLst/>
          </a:prstGeom>
          <a:solidFill>
            <a:schemeClr val="bg1"/>
          </a:solidFill>
          <a:ln w="19050">
            <a:solidFill>
              <a:schemeClr val="tx1"/>
            </a:solidFill>
            <a:prstDash val="dashDot"/>
            <a:miter lim="400000"/>
          </a:ln>
        </p:spPr>
        <p:txBody>
          <a:bodyPr lIns="50800" tIns="50800" rIns="50800" bIns="50800" rtlCol="0" anchor="t"/>
          <a:lstStyle/>
          <a:p>
            <a:pPr algn="l"/>
            <a:r>
              <a:rPr kumimoji="1" lang="en-US" altLang="zh-CN"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K8s</a:t>
            </a:r>
            <a:r>
              <a:rPr kumimoji="1" lang="zh-CN" altLang="en-US"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认证方式</a:t>
            </a:r>
          </a:p>
        </p:txBody>
      </p:sp>
      <p:sp>
        <p:nvSpPr>
          <p:cNvPr id="116" name="圆角矩形 115">
            <a:extLst>
              <a:ext uri="{FF2B5EF4-FFF2-40B4-BE49-F238E27FC236}">
                <a16:creationId xmlns:a16="http://schemas.microsoft.com/office/drawing/2014/main" id="{9454D293-EC4B-D013-C8FD-6243E4A0791E}"/>
              </a:ext>
            </a:extLst>
          </p:cNvPr>
          <p:cNvSpPr/>
          <p:nvPr/>
        </p:nvSpPr>
        <p:spPr>
          <a:xfrm>
            <a:off x="1182801" y="4488220"/>
            <a:ext cx="723513" cy="358932"/>
          </a:xfrm>
          <a:prstGeom prst="roundRect">
            <a:avLst/>
          </a:prstGeom>
          <a:solidFill>
            <a:schemeClr val="accent5">
              <a:lumMod val="60000"/>
              <a:lumOff val="40000"/>
            </a:schemeClr>
          </a:solidFill>
          <a:ln w="19050">
            <a:solidFill>
              <a:schemeClr val="tx1"/>
            </a:solidFill>
            <a:miter lim="400000"/>
          </a:ln>
        </p:spPr>
        <p:txBody>
          <a:bodyPr lIns="50800" tIns="50800" rIns="50800" bIns="50800" rtlCol="0" anchor="ctr"/>
          <a:lstStyle/>
          <a:p>
            <a:r>
              <a:rPr lang="en-US" altLang="zh-CN" sz="1000" b="0" i="0" dirty="0">
                <a:solidFill>
                  <a:schemeClr val="bg1"/>
                </a:solidFill>
                <a:effectLst/>
                <a:latin typeface="微软雅黑" panose="020B0503020204020204" pitchFamily="34" charset="-122"/>
                <a:ea typeface="微软雅黑" panose="020B0503020204020204" pitchFamily="34" charset="-122"/>
              </a:rPr>
              <a:t>pod</a:t>
            </a:r>
            <a:endPar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7" name="圆角矩形 116">
            <a:extLst>
              <a:ext uri="{FF2B5EF4-FFF2-40B4-BE49-F238E27FC236}">
                <a16:creationId xmlns:a16="http://schemas.microsoft.com/office/drawing/2014/main" id="{0BA734D2-96E8-79BF-FBA5-A13FE981B5A0}"/>
              </a:ext>
            </a:extLst>
          </p:cNvPr>
          <p:cNvSpPr/>
          <p:nvPr/>
        </p:nvSpPr>
        <p:spPr>
          <a:xfrm>
            <a:off x="1181494" y="5273212"/>
            <a:ext cx="723513" cy="380663"/>
          </a:xfrm>
          <a:prstGeom prst="roundRect">
            <a:avLst/>
          </a:prstGeom>
          <a:solidFill>
            <a:srgbClr val="FFC000"/>
          </a:solidFill>
          <a:ln w="19050">
            <a:solidFill>
              <a:schemeClr val="tx1"/>
            </a:solidFill>
            <a:miter lim="400000"/>
          </a:ln>
        </p:spPr>
        <p:txBody>
          <a:bodyPr lIns="50800" tIns="50800" rIns="50800" bIns="50800" rtlCol="0" anchor="ctr"/>
          <a:lstStyle/>
          <a:p>
            <a:r>
              <a:rPr lang="en-US" altLang="zh-CN" sz="1000" b="0" i="0" dirty="0">
                <a:solidFill>
                  <a:schemeClr val="bg1"/>
                </a:solidFill>
                <a:effectLst/>
                <a:latin typeface="微软雅黑" panose="020B0503020204020204" pitchFamily="34" charset="-122"/>
                <a:ea typeface="微软雅黑" panose="020B0503020204020204" pitchFamily="34" charset="-122"/>
              </a:rPr>
              <a:t>K8s</a:t>
            </a:r>
            <a:r>
              <a:rPr lang="zh-CN" altLang="en-US" sz="1000" b="0" dirty="0">
                <a:solidFill>
                  <a:schemeClr val="bg1"/>
                </a:solidFill>
                <a:latin typeface="微软雅黑" panose="020B0503020204020204" pitchFamily="34" charset="-122"/>
                <a:ea typeface="微软雅黑" panose="020B0503020204020204" pitchFamily="34" charset="-122"/>
              </a:rPr>
              <a:t>组件</a:t>
            </a:r>
            <a:endPar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19" name="折角形 118">
            <a:extLst>
              <a:ext uri="{FF2B5EF4-FFF2-40B4-BE49-F238E27FC236}">
                <a16:creationId xmlns:a16="http://schemas.microsoft.com/office/drawing/2014/main" id="{A2C2B962-44FA-D089-C919-153B45DA5521}"/>
              </a:ext>
            </a:extLst>
          </p:cNvPr>
          <p:cNvSpPr/>
          <p:nvPr/>
        </p:nvSpPr>
        <p:spPr>
          <a:xfrm>
            <a:off x="966001" y="5673279"/>
            <a:ext cx="989066" cy="569705"/>
          </a:xfrm>
          <a:prstGeom prst="foldedCorner">
            <a:avLst>
              <a:gd name="adj" fmla="val 28705"/>
            </a:avLst>
          </a:prstGeom>
          <a:solidFill>
            <a:schemeClr val="bg1">
              <a:lumMod val="95000"/>
            </a:schemeClr>
          </a:solidFill>
          <a:ln w="12700">
            <a:miter lim="400000"/>
          </a:ln>
        </p:spPr>
        <p:txBody>
          <a:bodyPr lIns="50800" tIns="50800" rIns="50800" bIns="50800" rtlCol="0" anchor="ctr"/>
          <a:lstStyle/>
          <a:p>
            <a:endParaRPr lang="en" altLang="zh-CN" sz="1050" b="0" i="0" dirty="0">
              <a:solidFill>
                <a:schemeClr val="tx1"/>
              </a:solidFill>
              <a:effectLst/>
              <a:latin typeface="微软雅黑" panose="020B0503020204020204" pitchFamily="34" charset="-122"/>
              <a:ea typeface="微软雅黑" panose="020B0503020204020204" pitchFamily="34" charset="-122"/>
            </a:endParaRPr>
          </a:p>
          <a:p>
            <a:r>
              <a:rPr lang="en" altLang="zh-CN" sz="1050" b="0" i="0" dirty="0" err="1">
                <a:solidFill>
                  <a:schemeClr val="tx1"/>
                </a:solidFill>
                <a:effectLst/>
                <a:latin typeface="微软雅黑" panose="020B0503020204020204" pitchFamily="34" charset="-122"/>
                <a:ea typeface="微软雅黑" panose="020B0503020204020204" pitchFamily="34" charset="-122"/>
              </a:rPr>
              <a:t>kubectl</a:t>
            </a:r>
            <a:endParaRPr kumimoji="1" lang="en-US" altLang="zh-CN"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algn="ctr"/>
            <a:r>
              <a:rPr lang="en" altLang="zh-CN" sz="1050" b="0" i="0" dirty="0" err="1">
                <a:solidFill>
                  <a:schemeClr val="tx1"/>
                </a:solidFill>
                <a:effectLst/>
                <a:latin typeface="微软雅黑" panose="020B0503020204020204" pitchFamily="34" charset="-122"/>
                <a:ea typeface="微软雅黑" panose="020B0503020204020204" pitchFamily="34" charset="-122"/>
              </a:rPr>
              <a:t>Kube</a:t>
            </a:r>
            <a:r>
              <a:rPr lang="en" altLang="zh-CN" sz="1050" b="0" i="0" dirty="0">
                <a:solidFill>
                  <a:schemeClr val="tx1"/>
                </a:solidFill>
                <a:effectLst/>
                <a:latin typeface="微软雅黑" panose="020B0503020204020204" pitchFamily="34" charset="-122"/>
                <a:ea typeface="微软雅黑" panose="020B0503020204020204" pitchFamily="34" charset="-122"/>
              </a:rPr>
              <a:t>-proxy</a:t>
            </a:r>
          </a:p>
          <a:p>
            <a:pPr algn="ctr"/>
            <a:r>
              <a:rPr lang="en" altLang="zh-CN" sz="1050" b="0" i="0" dirty="0" err="1">
                <a:solidFill>
                  <a:schemeClr val="tx1"/>
                </a:solidFill>
                <a:effectLst/>
                <a:latin typeface="微软雅黑" panose="020B0503020204020204" pitchFamily="34" charset="-122"/>
                <a:ea typeface="微软雅黑" panose="020B0503020204020204" pitchFamily="34" charset="-122"/>
              </a:rPr>
              <a:t>kubelet</a:t>
            </a:r>
            <a:endParaRPr lang="en" altLang="zh-CN" sz="1050" b="0" i="0" dirty="0">
              <a:solidFill>
                <a:schemeClr val="tx1"/>
              </a:solidFill>
              <a:effectLst/>
              <a:latin typeface="微软雅黑" panose="020B0503020204020204" pitchFamily="34" charset="-122"/>
              <a:ea typeface="微软雅黑" panose="020B0503020204020204" pitchFamily="34" charset="-122"/>
            </a:endParaRPr>
          </a:p>
        </p:txBody>
      </p:sp>
      <p:sp>
        <p:nvSpPr>
          <p:cNvPr id="120" name="圆角矩形 119">
            <a:extLst>
              <a:ext uri="{FF2B5EF4-FFF2-40B4-BE49-F238E27FC236}">
                <a16:creationId xmlns:a16="http://schemas.microsoft.com/office/drawing/2014/main" id="{BCBB22BD-12C7-3C52-BE0A-3B4285FC2BBF}"/>
              </a:ext>
            </a:extLst>
          </p:cNvPr>
          <p:cNvSpPr/>
          <p:nvPr/>
        </p:nvSpPr>
        <p:spPr>
          <a:xfrm>
            <a:off x="2285947" y="4518528"/>
            <a:ext cx="1254725" cy="347239"/>
          </a:xfrm>
          <a:prstGeom prst="roundRect">
            <a:avLst/>
          </a:prstGeom>
          <a:solidFill>
            <a:schemeClr val="accent5">
              <a:lumMod val="60000"/>
              <a:lumOff val="40000"/>
            </a:schemeClr>
          </a:solidFill>
          <a:ln w="19050">
            <a:solidFill>
              <a:schemeClr val="tx1"/>
            </a:solidFill>
            <a:miter lim="400000"/>
          </a:ln>
        </p:spPr>
        <p:txBody>
          <a:bodyPr lIns="50800" tIns="50800" rIns="50800" bIns="50800" rtlCol="0" anchor="ctr"/>
          <a:lstStyle/>
          <a:p>
            <a:r>
              <a:rPr lang="en" altLang="zh-CN" sz="1050" dirty="0" err="1">
                <a:solidFill>
                  <a:schemeClr val="bg1"/>
                </a:solidFill>
              </a:rPr>
              <a:t>serviceaccount</a:t>
            </a:r>
            <a:endParaRPr lang="en" altLang="zh-CN" sz="1050" dirty="0">
              <a:solidFill>
                <a:schemeClr val="bg1"/>
              </a:solidFill>
              <a:effectLst/>
            </a:endParaRPr>
          </a:p>
        </p:txBody>
      </p:sp>
      <p:sp>
        <p:nvSpPr>
          <p:cNvPr id="121" name="折角形 120">
            <a:extLst>
              <a:ext uri="{FF2B5EF4-FFF2-40B4-BE49-F238E27FC236}">
                <a16:creationId xmlns:a16="http://schemas.microsoft.com/office/drawing/2014/main" id="{CDE7DCA5-2224-8A71-F531-70F2F1753267}"/>
              </a:ext>
            </a:extLst>
          </p:cNvPr>
          <p:cNvSpPr/>
          <p:nvPr/>
        </p:nvSpPr>
        <p:spPr>
          <a:xfrm>
            <a:off x="2507834" y="4089959"/>
            <a:ext cx="912192" cy="489133"/>
          </a:xfrm>
          <a:prstGeom prst="foldedCorner">
            <a:avLst>
              <a:gd name="adj" fmla="val 35575"/>
            </a:avLst>
          </a:prstGeom>
          <a:solidFill>
            <a:schemeClr val="bg1">
              <a:lumMod val="95000"/>
            </a:schemeClr>
          </a:solidFill>
          <a:ln w="12700">
            <a:solidFill>
              <a:schemeClr val="bg1">
                <a:lumMod val="95000"/>
              </a:schemeClr>
            </a:solidFill>
            <a:miter lim="400000"/>
          </a:ln>
        </p:spPr>
        <p:txBody>
          <a:bodyPr lIns="50800" tIns="50800" rIns="50800" bIns="50800" rtlCol="0" anchor="ctr"/>
          <a:lstStyle/>
          <a:p>
            <a:pPr algn="ctr"/>
            <a:endParaRPr lang="en" altLang="zh-CN" sz="1100" b="0" i="0" dirty="0">
              <a:solidFill>
                <a:srgbClr val="323232"/>
              </a:solidFill>
              <a:effectLst/>
              <a:latin typeface="微软雅黑" panose="020B0503020204020204" pitchFamily="34" charset="-122"/>
              <a:ea typeface="微软雅黑" panose="020B0503020204020204" pitchFamily="34" charset="-122"/>
            </a:endParaRPr>
          </a:p>
          <a:p>
            <a:pPr algn="ctr"/>
            <a:r>
              <a:rPr lang="en" altLang="zh-CN" sz="1000" b="0" i="0" dirty="0" err="1">
                <a:solidFill>
                  <a:srgbClr val="323232"/>
                </a:solidFill>
                <a:effectLst/>
                <a:latin typeface="微软雅黑" panose="020B0503020204020204" pitchFamily="34" charset="-122"/>
                <a:ea typeface="微软雅黑" panose="020B0503020204020204" pitchFamily="34" charset="-122"/>
              </a:rPr>
              <a:t>ca.crt</a:t>
            </a:r>
            <a:endParaRPr lang="en" altLang="zh-CN" sz="1000" b="0" i="0" dirty="0">
              <a:solidFill>
                <a:srgbClr val="323232"/>
              </a:solidFill>
              <a:effectLst/>
              <a:latin typeface="微软雅黑" panose="020B0503020204020204" pitchFamily="34" charset="-122"/>
              <a:ea typeface="微软雅黑" panose="020B0503020204020204" pitchFamily="34" charset="-122"/>
            </a:endParaRPr>
          </a:p>
          <a:p>
            <a:pPr algn="ctr"/>
            <a:r>
              <a:rPr lang="en" altLang="zh-CN" sz="1000" b="0" i="0" dirty="0">
                <a:solidFill>
                  <a:srgbClr val="323232"/>
                </a:solidFill>
                <a:effectLst/>
                <a:latin typeface="微软雅黑" panose="020B0503020204020204" pitchFamily="34" charset="-122"/>
                <a:ea typeface="微软雅黑" panose="020B0503020204020204" pitchFamily="34" charset="-122"/>
              </a:rPr>
              <a:t>token</a:t>
            </a:r>
          </a:p>
          <a:p>
            <a:r>
              <a:rPr lang="en" altLang="zh-CN" sz="1000" b="0" i="0" dirty="0">
                <a:solidFill>
                  <a:srgbClr val="323232"/>
                </a:solidFill>
                <a:effectLst/>
                <a:latin typeface="微软雅黑" panose="020B0503020204020204" pitchFamily="34" charset="-122"/>
                <a:ea typeface="微软雅黑" panose="020B0503020204020204" pitchFamily="34" charset="-122"/>
              </a:rPr>
              <a:t>namespace</a:t>
            </a:r>
            <a:endParaRPr lang="en" altLang="zh-CN" sz="1000" b="0" i="0" dirty="0">
              <a:solidFill>
                <a:schemeClr val="tx1"/>
              </a:solidFill>
              <a:effectLst/>
              <a:latin typeface="微软雅黑" panose="020B0503020204020204" pitchFamily="34" charset="-122"/>
              <a:ea typeface="微软雅黑" panose="020B0503020204020204" pitchFamily="34" charset="-122"/>
            </a:endParaRPr>
          </a:p>
        </p:txBody>
      </p:sp>
      <p:sp>
        <p:nvSpPr>
          <p:cNvPr id="122" name="圆角矩形 121">
            <a:extLst>
              <a:ext uri="{FF2B5EF4-FFF2-40B4-BE49-F238E27FC236}">
                <a16:creationId xmlns:a16="http://schemas.microsoft.com/office/drawing/2014/main" id="{B2D2ABE9-898C-C922-1662-E4A78FC36B7C}"/>
              </a:ext>
            </a:extLst>
          </p:cNvPr>
          <p:cNvSpPr/>
          <p:nvPr/>
        </p:nvSpPr>
        <p:spPr>
          <a:xfrm>
            <a:off x="4024404" y="4987250"/>
            <a:ext cx="809208" cy="363337"/>
          </a:xfrm>
          <a:prstGeom prst="roundRect">
            <a:avLst/>
          </a:prstGeom>
          <a:solidFill>
            <a:srgbClr val="92D050"/>
          </a:solidFill>
          <a:ln w="19050">
            <a:solidFill>
              <a:schemeClr val="tx1"/>
            </a:solidFill>
            <a:miter lim="400000"/>
          </a:ln>
        </p:spPr>
        <p:txBody>
          <a:bodyPr lIns="50800" tIns="50800" rIns="50800" bIns="50800" rtlCol="0" anchor="ctr"/>
          <a:lstStyle/>
          <a:p>
            <a:r>
              <a:rPr lang="en" altLang="zh-CN" sz="1050" b="0" i="0" dirty="0" err="1">
                <a:solidFill>
                  <a:srgbClr val="323232"/>
                </a:solidFill>
                <a:effectLst/>
                <a:latin typeface="微软雅黑" panose="020B0503020204020204" pitchFamily="34" charset="-122"/>
                <a:ea typeface="微软雅黑" panose="020B0503020204020204" pitchFamily="34" charset="-122"/>
              </a:rPr>
              <a:t>api</a:t>
            </a:r>
            <a:r>
              <a:rPr lang="en" altLang="zh-CN" sz="1050" b="0" i="0" dirty="0">
                <a:solidFill>
                  <a:srgbClr val="323232"/>
                </a:solidFill>
                <a:effectLst/>
                <a:latin typeface="微软雅黑" panose="020B0503020204020204" pitchFamily="34" charset="-122"/>
                <a:ea typeface="微软雅黑" panose="020B0503020204020204" pitchFamily="34" charset="-122"/>
              </a:rPr>
              <a:t> server</a:t>
            </a:r>
            <a:endPar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5" name="圆角矩形 124">
            <a:extLst>
              <a:ext uri="{FF2B5EF4-FFF2-40B4-BE49-F238E27FC236}">
                <a16:creationId xmlns:a16="http://schemas.microsoft.com/office/drawing/2014/main" id="{00BAF666-26C4-197F-29F6-5A0CDD39B22F}"/>
              </a:ext>
            </a:extLst>
          </p:cNvPr>
          <p:cNvSpPr/>
          <p:nvPr/>
        </p:nvSpPr>
        <p:spPr>
          <a:xfrm>
            <a:off x="2290862" y="5270019"/>
            <a:ext cx="1244554" cy="380661"/>
          </a:xfrm>
          <a:prstGeom prst="roundRect">
            <a:avLst/>
          </a:prstGeom>
          <a:solidFill>
            <a:srgbClr val="FFC000"/>
          </a:solidFill>
          <a:ln w="19050">
            <a:solidFill>
              <a:schemeClr val="tx1"/>
            </a:solidFill>
            <a:miter lim="400000"/>
          </a:ln>
        </p:spPr>
        <p:txBody>
          <a:bodyPr lIns="50800" tIns="50800" rIns="50800" bIns="50800" rtlCol="0" anchor="ctr"/>
          <a:lstStyle/>
          <a:p>
            <a:r>
              <a:rPr lang="en" altLang="zh-CN" sz="1000" b="0" dirty="0" err="1">
                <a:solidFill>
                  <a:srgbClr val="323232"/>
                </a:solidFill>
                <a:latin typeface="微软雅黑" panose="020B0503020204020204" pitchFamily="34" charset="-122"/>
                <a:ea typeface="微软雅黑" panose="020B0503020204020204" pitchFamily="34" charset="-122"/>
              </a:rPr>
              <a:t>Kubeconfig</a:t>
            </a:r>
            <a:endParaRPr kumimoji="1" lang="zh-CN" altLang="en-US" sz="1000" b="0" dirty="0">
              <a:solidFill>
                <a:schemeClr val="bg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27" name="折角形 126">
            <a:extLst>
              <a:ext uri="{FF2B5EF4-FFF2-40B4-BE49-F238E27FC236}">
                <a16:creationId xmlns:a16="http://schemas.microsoft.com/office/drawing/2014/main" id="{98B963BF-D5A9-ED68-6092-523436C79504}"/>
              </a:ext>
            </a:extLst>
          </p:cNvPr>
          <p:cNvSpPr/>
          <p:nvPr/>
        </p:nvSpPr>
        <p:spPr>
          <a:xfrm>
            <a:off x="2192950" y="5653483"/>
            <a:ext cx="1590986" cy="569703"/>
          </a:xfrm>
          <a:prstGeom prst="foldedCorner">
            <a:avLst>
              <a:gd name="adj" fmla="val 25037"/>
            </a:avLst>
          </a:prstGeom>
          <a:solidFill>
            <a:schemeClr val="bg1">
              <a:lumMod val="95000"/>
            </a:schemeClr>
          </a:solidFill>
          <a:ln w="12700">
            <a:miter lim="400000"/>
          </a:ln>
        </p:spPr>
        <p:txBody>
          <a:bodyPr lIns="50800" tIns="50800" rIns="50800" bIns="50800" rtlCol="0" anchor="ctr"/>
          <a:lstStyle/>
          <a:p>
            <a:endParaRPr lang="en-US" altLang="zh-CN" sz="1050" b="0" i="0" dirty="0">
              <a:solidFill>
                <a:schemeClr val="tx1"/>
              </a:solidFill>
              <a:effectLst/>
              <a:latin typeface="微软雅黑" panose="020B0503020204020204" pitchFamily="34" charset="-122"/>
              <a:ea typeface="微软雅黑" panose="020B0503020204020204" pitchFamily="34" charset="-122"/>
            </a:endParaRPr>
          </a:p>
          <a:p>
            <a:r>
              <a:rPr lang="zh-CN" altLang="en" sz="1050" b="0" i="0" dirty="0">
                <a:solidFill>
                  <a:schemeClr val="tx1"/>
                </a:solidFill>
                <a:effectLst/>
                <a:latin typeface="微软雅黑" panose="020B0503020204020204" pitchFamily="34" charset="-122"/>
                <a:ea typeface="微软雅黑" panose="020B0503020204020204" pitchFamily="34" charset="-122"/>
              </a:rPr>
              <a:t>集群</a:t>
            </a:r>
            <a:r>
              <a:rPr lang="zh-CN" altLang="en-US" sz="1050" b="0" i="0" dirty="0">
                <a:solidFill>
                  <a:schemeClr val="tx1"/>
                </a:solidFill>
                <a:effectLst/>
                <a:latin typeface="微软雅黑" panose="020B0503020204020204" pitchFamily="34" charset="-122"/>
                <a:ea typeface="微软雅黑" panose="020B0503020204020204" pitchFamily="34" charset="-122"/>
              </a:rPr>
              <a:t>信息（</a:t>
            </a:r>
            <a:r>
              <a:rPr lang="en-US" altLang="zh-CN" sz="1050" b="0" i="0" dirty="0">
                <a:solidFill>
                  <a:schemeClr val="tx1"/>
                </a:solidFill>
                <a:effectLst/>
                <a:latin typeface="微软雅黑" panose="020B0503020204020204" pitchFamily="34" charset="-122"/>
                <a:ea typeface="微软雅黑" panose="020B0503020204020204" pitchFamily="34" charset="-122"/>
              </a:rPr>
              <a:t>ca</a:t>
            </a:r>
            <a:r>
              <a:rPr lang="zh-CN" altLang="en-US" sz="1050" b="0" i="0" dirty="0">
                <a:solidFill>
                  <a:schemeClr val="tx1"/>
                </a:solidFill>
                <a:effectLst/>
                <a:latin typeface="微软雅黑" panose="020B0503020204020204" pitchFamily="34" charset="-122"/>
                <a:ea typeface="微软雅黑" panose="020B0503020204020204" pitchFamily="34" charset="-122"/>
              </a:rPr>
              <a:t>证书、</a:t>
            </a:r>
            <a:r>
              <a:rPr lang="en-US" altLang="zh-CN" sz="1050" b="0" i="0" dirty="0" err="1">
                <a:solidFill>
                  <a:schemeClr val="tx1"/>
                </a:solidFill>
                <a:effectLst/>
                <a:latin typeface="微软雅黑" panose="020B0503020204020204" pitchFamily="34" charset="-122"/>
                <a:ea typeface="微软雅黑" panose="020B0503020204020204" pitchFamily="34" charset="-122"/>
              </a:rPr>
              <a:t>api</a:t>
            </a:r>
            <a:r>
              <a:rPr lang="zh-CN" altLang="en-US" sz="1050" b="0" i="0" dirty="0">
                <a:solidFill>
                  <a:schemeClr val="tx1"/>
                </a:solidFill>
                <a:effectLst/>
                <a:latin typeface="微软雅黑" panose="020B0503020204020204" pitchFamily="34" charset="-122"/>
                <a:ea typeface="微软雅黑" panose="020B0503020204020204" pitchFamily="34" charset="-122"/>
              </a:rPr>
              <a:t> </a:t>
            </a:r>
            <a:r>
              <a:rPr lang="en-US" altLang="zh-CN" sz="1050" b="0" i="0" dirty="0">
                <a:solidFill>
                  <a:schemeClr val="tx1"/>
                </a:solidFill>
                <a:effectLst/>
                <a:latin typeface="微软雅黑" panose="020B0503020204020204" pitchFamily="34" charset="-122"/>
                <a:ea typeface="微软雅黑" panose="020B0503020204020204" pitchFamily="34" charset="-122"/>
              </a:rPr>
              <a:t>server</a:t>
            </a:r>
            <a:r>
              <a:rPr lang="zh-CN" altLang="en-US" sz="1050" b="0" i="0" dirty="0">
                <a:solidFill>
                  <a:schemeClr val="tx1"/>
                </a:solidFill>
                <a:effectLst/>
                <a:latin typeface="微软雅黑" panose="020B0503020204020204" pitchFamily="34" charset="-122"/>
                <a:ea typeface="微软雅黑" panose="020B0503020204020204" pitchFamily="34" charset="-122"/>
              </a:rPr>
              <a:t>地址等）</a:t>
            </a:r>
            <a:endParaRPr kumimoji="1" lang="en-US" altLang="zh-CN" sz="1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r>
              <a:rPr lang="zh-CN" altLang="en" sz="1050" b="0" i="0" dirty="0">
                <a:solidFill>
                  <a:schemeClr val="tx1"/>
                </a:solidFill>
                <a:effectLst/>
                <a:latin typeface="微软雅黑" panose="020B0503020204020204" pitchFamily="34" charset="-122"/>
                <a:ea typeface="微软雅黑" panose="020B0503020204020204" pitchFamily="34" charset="-122"/>
              </a:rPr>
              <a:t>用户</a:t>
            </a:r>
            <a:r>
              <a:rPr lang="zh-CN" altLang="en-US" sz="1050" b="0" i="0" dirty="0">
                <a:solidFill>
                  <a:schemeClr val="tx1"/>
                </a:solidFill>
                <a:effectLst/>
                <a:latin typeface="微软雅黑" panose="020B0503020204020204" pitchFamily="34" charset="-122"/>
                <a:ea typeface="微软雅黑" panose="020B0503020204020204" pitchFamily="34" charset="-122"/>
              </a:rPr>
              <a:t>信息（证书跟私钥）</a:t>
            </a:r>
            <a:endParaRPr lang="en" altLang="zh-CN" sz="1050" b="0" i="0" dirty="0">
              <a:solidFill>
                <a:schemeClr val="tx1"/>
              </a:solidFill>
              <a:effectLst/>
              <a:latin typeface="微软雅黑" panose="020B0503020204020204" pitchFamily="34" charset="-122"/>
              <a:ea typeface="微软雅黑" panose="020B0503020204020204" pitchFamily="34" charset="-122"/>
            </a:endParaRPr>
          </a:p>
        </p:txBody>
      </p:sp>
      <p:cxnSp>
        <p:nvCxnSpPr>
          <p:cNvPr id="128" name="直线箭头连接符 127">
            <a:extLst>
              <a:ext uri="{FF2B5EF4-FFF2-40B4-BE49-F238E27FC236}">
                <a16:creationId xmlns:a16="http://schemas.microsoft.com/office/drawing/2014/main" id="{DB4490AB-4FA6-C528-D365-4BCE9954EE84}"/>
              </a:ext>
            </a:extLst>
          </p:cNvPr>
          <p:cNvCxnSpPr>
            <a:cxnSpLocks/>
          </p:cNvCxnSpPr>
          <p:nvPr/>
        </p:nvCxnSpPr>
        <p:spPr>
          <a:xfrm>
            <a:off x="1912785" y="4684666"/>
            <a:ext cx="373162" cy="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29" name="直线箭头连接符 128">
            <a:extLst>
              <a:ext uri="{FF2B5EF4-FFF2-40B4-BE49-F238E27FC236}">
                <a16:creationId xmlns:a16="http://schemas.microsoft.com/office/drawing/2014/main" id="{BAC1D70B-53D0-48A7-10B9-2656D39E816C}"/>
              </a:ext>
            </a:extLst>
          </p:cNvPr>
          <p:cNvCxnSpPr>
            <a:cxnSpLocks/>
          </p:cNvCxnSpPr>
          <p:nvPr/>
        </p:nvCxnSpPr>
        <p:spPr>
          <a:xfrm>
            <a:off x="1918757" y="5463543"/>
            <a:ext cx="373162" cy="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30" name="直线箭头连接符 129">
            <a:extLst>
              <a:ext uri="{FF2B5EF4-FFF2-40B4-BE49-F238E27FC236}">
                <a16:creationId xmlns:a16="http://schemas.microsoft.com/office/drawing/2014/main" id="{E93CC7AE-116F-7179-6944-A32512C41782}"/>
              </a:ext>
            </a:extLst>
          </p:cNvPr>
          <p:cNvCxnSpPr>
            <a:cxnSpLocks/>
            <a:stCxn id="120" idx="3"/>
            <a:endCxn id="122" idx="1"/>
          </p:cNvCxnSpPr>
          <p:nvPr/>
        </p:nvCxnSpPr>
        <p:spPr>
          <a:xfrm>
            <a:off x="3540672" y="4692148"/>
            <a:ext cx="483732" cy="476771"/>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32" name="直线箭头连接符 131">
            <a:extLst>
              <a:ext uri="{FF2B5EF4-FFF2-40B4-BE49-F238E27FC236}">
                <a16:creationId xmlns:a16="http://schemas.microsoft.com/office/drawing/2014/main" id="{A5D0D6BE-43F6-3E09-DBDA-F75B53AB2005}"/>
              </a:ext>
            </a:extLst>
          </p:cNvPr>
          <p:cNvCxnSpPr>
            <a:cxnSpLocks/>
          </p:cNvCxnSpPr>
          <p:nvPr/>
        </p:nvCxnSpPr>
        <p:spPr>
          <a:xfrm flipV="1">
            <a:off x="3540672" y="5189431"/>
            <a:ext cx="477156" cy="313482"/>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42" name="直线箭头连接符 141">
            <a:extLst>
              <a:ext uri="{FF2B5EF4-FFF2-40B4-BE49-F238E27FC236}">
                <a16:creationId xmlns:a16="http://schemas.microsoft.com/office/drawing/2014/main" id="{D71A5DA6-78BD-885D-C9D6-3D0A29F767CA}"/>
              </a:ext>
            </a:extLst>
          </p:cNvPr>
          <p:cNvCxnSpPr/>
          <p:nvPr/>
        </p:nvCxnSpPr>
        <p:spPr>
          <a:xfrm>
            <a:off x="2634834" y="3429000"/>
            <a:ext cx="0" cy="51627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46" name="直线箭头连接符 145">
            <a:extLst>
              <a:ext uri="{FF2B5EF4-FFF2-40B4-BE49-F238E27FC236}">
                <a16:creationId xmlns:a16="http://schemas.microsoft.com/office/drawing/2014/main" id="{5638EC10-3141-67D6-87CB-78BA49EC8197}"/>
              </a:ext>
            </a:extLst>
          </p:cNvPr>
          <p:cNvCxnSpPr>
            <a:cxnSpLocks/>
          </p:cNvCxnSpPr>
          <p:nvPr/>
        </p:nvCxnSpPr>
        <p:spPr>
          <a:xfrm>
            <a:off x="5880988" y="3452050"/>
            <a:ext cx="0" cy="493229"/>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3" name="文本框 2">
            <a:extLst>
              <a:ext uri="{FF2B5EF4-FFF2-40B4-BE49-F238E27FC236}">
                <a16:creationId xmlns:a16="http://schemas.microsoft.com/office/drawing/2014/main" id="{3D56AA55-FFB6-833D-4221-606EB1A3FA44}"/>
              </a:ext>
            </a:extLst>
          </p:cNvPr>
          <p:cNvSpPr txBox="1"/>
          <p:nvPr/>
        </p:nvSpPr>
        <p:spPr>
          <a:xfrm>
            <a:off x="1851482" y="4833588"/>
            <a:ext cx="2205732" cy="22570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 altLang="zh-CN" sz="8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/run/secrets/</a:t>
            </a:r>
            <a:r>
              <a:rPr kumimoji="0" lang="en" altLang="zh-CN" sz="8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kubernetes.io</a:t>
            </a:r>
            <a:r>
              <a:rPr kumimoji="0" lang="en" altLang="zh-CN" sz="8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 altLang="zh-CN" sz="8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serviceaccount</a:t>
            </a:r>
            <a:endParaRPr kumimoji="0" lang="zh-CN" altLang="en-US" sz="8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extLst>
      <p:ext uri="{BB962C8B-B14F-4D97-AF65-F5344CB8AC3E}">
        <p14:creationId xmlns:p14="http://schemas.microsoft.com/office/powerpoint/2010/main" val="17124730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21</a:t>
            </a:fld>
            <a:endParaRPr lang="zh-CN" altLang="en-US" dirty="0"/>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pic>
        <p:nvPicPr>
          <p:cNvPr id="1026" name="Picture 2" descr="img">
            <a:extLst>
              <a:ext uri="{FF2B5EF4-FFF2-40B4-BE49-F238E27FC236}">
                <a16:creationId xmlns:a16="http://schemas.microsoft.com/office/drawing/2014/main" id="{F35F4900-F614-F926-F223-5C7715D8F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67" y="1058922"/>
            <a:ext cx="5974027" cy="527012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B44E174F-6E18-AA01-BBED-54A8DE48D7E5}"/>
              </a:ext>
            </a:extLst>
          </p:cNvPr>
          <p:cNvPicPr>
            <a:picLocks noChangeAspect="1"/>
          </p:cNvPicPr>
          <p:nvPr/>
        </p:nvPicPr>
        <p:blipFill>
          <a:blip r:embed="rId4"/>
          <a:stretch>
            <a:fillRect/>
          </a:stretch>
        </p:blipFill>
        <p:spPr>
          <a:xfrm>
            <a:off x="6263924" y="751011"/>
            <a:ext cx="5422178" cy="3223322"/>
          </a:xfrm>
          <a:prstGeom prst="rect">
            <a:avLst/>
          </a:prstGeom>
        </p:spPr>
      </p:pic>
      <p:pic>
        <p:nvPicPr>
          <p:cNvPr id="8" name="图片 7">
            <a:extLst>
              <a:ext uri="{FF2B5EF4-FFF2-40B4-BE49-F238E27FC236}">
                <a16:creationId xmlns:a16="http://schemas.microsoft.com/office/drawing/2014/main" id="{738A511A-81B3-9CF8-D9C2-C3C2873C54DE}"/>
              </a:ext>
            </a:extLst>
          </p:cNvPr>
          <p:cNvPicPr>
            <a:picLocks noChangeAspect="1"/>
          </p:cNvPicPr>
          <p:nvPr/>
        </p:nvPicPr>
        <p:blipFill>
          <a:blip r:embed="rId5"/>
          <a:stretch>
            <a:fillRect/>
          </a:stretch>
        </p:blipFill>
        <p:spPr>
          <a:xfrm>
            <a:off x="6263923" y="4053160"/>
            <a:ext cx="5422177" cy="1253125"/>
          </a:xfrm>
          <a:prstGeom prst="rect">
            <a:avLst/>
          </a:prstGeom>
        </p:spPr>
      </p:pic>
      <p:pic>
        <p:nvPicPr>
          <p:cNvPr id="7" name="图片 6">
            <a:extLst>
              <a:ext uri="{FF2B5EF4-FFF2-40B4-BE49-F238E27FC236}">
                <a16:creationId xmlns:a16="http://schemas.microsoft.com/office/drawing/2014/main" id="{F121D712-3103-3265-BE84-F1B6C11C5A5C}"/>
              </a:ext>
            </a:extLst>
          </p:cNvPr>
          <p:cNvPicPr>
            <a:picLocks noChangeAspect="1"/>
          </p:cNvPicPr>
          <p:nvPr/>
        </p:nvPicPr>
        <p:blipFill>
          <a:blip r:embed="rId6"/>
          <a:stretch>
            <a:fillRect/>
          </a:stretch>
        </p:blipFill>
        <p:spPr>
          <a:xfrm>
            <a:off x="6263924" y="5385113"/>
            <a:ext cx="5422176" cy="1227752"/>
          </a:xfrm>
          <a:prstGeom prst="rect">
            <a:avLst/>
          </a:prstGeom>
        </p:spPr>
      </p:pic>
      <p:sp>
        <p:nvSpPr>
          <p:cNvPr id="2" name="标题文本">
            <a:extLst>
              <a:ext uri="{FF2B5EF4-FFF2-40B4-BE49-F238E27FC236}">
                <a16:creationId xmlns:a16="http://schemas.microsoft.com/office/drawing/2014/main" id="{C5D8A595-603D-EA25-5E4C-3B0B82497EAD}"/>
              </a:ext>
            </a:extLst>
          </p:cNvPr>
          <p:cNvSpPr txBox="1"/>
          <p:nvPr/>
        </p:nvSpPr>
        <p:spPr>
          <a:xfrm>
            <a:off x="868314" y="304958"/>
            <a:ext cx="6608987" cy="544893"/>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r>
              <a:rPr lang="zh-CN" altLang="en-US" sz="3200" dirty="0">
                <a:solidFill>
                  <a:srgbClr val="0060FF"/>
                </a:solidFill>
                <a:ea typeface="腾讯体 W7" panose="020C08030202040F0204" charset="-122"/>
                <a:cs typeface="Helvetica"/>
              </a:rPr>
              <a:t>附录三</a:t>
            </a:r>
            <a:r>
              <a:rPr lang="en-US" altLang="zh-CN" sz="2000" dirty="0">
                <a:solidFill>
                  <a:srgbClr val="0060FF"/>
                </a:solidFill>
                <a:ea typeface="腾讯体 W7" panose="020C08030202040F0204" charset="-122"/>
                <a:cs typeface="Helvetica"/>
              </a:rPr>
              <a:t>-K8S</a:t>
            </a:r>
            <a:r>
              <a:rPr lang="zh-CN" altLang="en-US" sz="2000" dirty="0">
                <a:solidFill>
                  <a:srgbClr val="0060FF"/>
                </a:solidFill>
                <a:ea typeface="腾讯体 W7" panose="020C08030202040F0204" charset="-122"/>
                <a:cs typeface="Helvetica"/>
              </a:rPr>
              <a:t> </a:t>
            </a:r>
            <a:r>
              <a:rPr lang="en-US" altLang="zh-CN" sz="2000" dirty="0">
                <a:solidFill>
                  <a:srgbClr val="0060FF"/>
                </a:solidFill>
                <a:ea typeface="腾讯体 W7" panose="020C08030202040F0204" charset="-122"/>
                <a:cs typeface="Helvetica"/>
              </a:rPr>
              <a:t>API</a:t>
            </a:r>
            <a:r>
              <a:rPr lang="zh-CN" altLang="en-US" sz="2000" dirty="0">
                <a:solidFill>
                  <a:srgbClr val="0060FF"/>
                </a:solidFill>
                <a:ea typeface="腾讯体 W7" panose="020C08030202040F0204" charset="-122"/>
                <a:cs typeface="Helvetica"/>
              </a:rPr>
              <a:t>优雅调用</a:t>
            </a:r>
          </a:p>
        </p:txBody>
      </p:sp>
    </p:spTree>
    <p:extLst>
      <p:ext uri="{BB962C8B-B14F-4D97-AF65-F5344CB8AC3E}">
        <p14:creationId xmlns:p14="http://schemas.microsoft.com/office/powerpoint/2010/main" val="41569483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22</a:t>
            </a:fld>
            <a:endParaRPr lang="zh-CN" altLang="en-US" dirty="0"/>
          </a:p>
        </p:txBody>
      </p:sp>
      <p:sp>
        <p:nvSpPr>
          <p:cNvPr id="10" name="标题文本"/>
          <p:cNvSpPr txBox="1"/>
          <p:nvPr/>
        </p:nvSpPr>
        <p:spPr>
          <a:xfrm>
            <a:off x="836544" y="301069"/>
            <a:ext cx="6608987" cy="544893"/>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r>
              <a:rPr lang="zh-CN" altLang="en-US" sz="3200" dirty="0">
                <a:solidFill>
                  <a:srgbClr val="0060FF"/>
                </a:solidFill>
                <a:ea typeface="腾讯体 W7" panose="020C08030202040F0204" charset="-122"/>
                <a:cs typeface="Helvetica"/>
              </a:rPr>
              <a:t>附录四</a:t>
            </a:r>
            <a:r>
              <a:rPr lang="en-US" altLang="zh-CN" sz="2000" dirty="0">
                <a:solidFill>
                  <a:srgbClr val="0060FF"/>
                </a:solidFill>
                <a:ea typeface="腾讯体 W7" panose="020C08030202040F0204" charset="-122"/>
                <a:cs typeface="Helvetica"/>
              </a:rPr>
              <a:t>-TSF</a:t>
            </a:r>
            <a:r>
              <a:rPr lang="zh-CN" altLang="en-US" sz="2000" dirty="0">
                <a:solidFill>
                  <a:srgbClr val="0060FF"/>
                </a:solidFill>
                <a:ea typeface="腾讯体 W7" panose="020C08030202040F0204" charset="-122"/>
                <a:cs typeface="Helvetica"/>
              </a:rPr>
              <a:t>日常工作输出</a:t>
            </a: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pic>
        <p:nvPicPr>
          <p:cNvPr id="2" name="图片 1">
            <a:extLst>
              <a:ext uri="{FF2B5EF4-FFF2-40B4-BE49-F238E27FC236}">
                <a16:creationId xmlns:a16="http://schemas.microsoft.com/office/drawing/2014/main" id="{81CE20E0-4189-EE0B-D6BE-0AD16994A67C}"/>
              </a:ext>
            </a:extLst>
          </p:cNvPr>
          <p:cNvPicPr>
            <a:picLocks noChangeAspect="1"/>
          </p:cNvPicPr>
          <p:nvPr/>
        </p:nvPicPr>
        <p:blipFill>
          <a:blip r:embed="rId2"/>
          <a:stretch>
            <a:fillRect/>
          </a:stretch>
        </p:blipFill>
        <p:spPr>
          <a:xfrm>
            <a:off x="1236594" y="1721710"/>
            <a:ext cx="7772400" cy="4452030"/>
          </a:xfrm>
          <a:prstGeom prst="rect">
            <a:avLst/>
          </a:prstGeom>
        </p:spPr>
      </p:pic>
      <p:sp>
        <p:nvSpPr>
          <p:cNvPr id="3" name="TextBox 10">
            <a:extLst>
              <a:ext uri="{FF2B5EF4-FFF2-40B4-BE49-F238E27FC236}">
                <a16:creationId xmlns:a16="http://schemas.microsoft.com/office/drawing/2014/main" id="{8ECD9DA5-3B91-0895-7DFF-AD1ADEA919F3}"/>
              </a:ext>
            </a:extLst>
          </p:cNvPr>
          <p:cNvSpPr txBox="1">
            <a:spLocks noChangeArrowheads="1"/>
          </p:cNvSpPr>
          <p:nvPr/>
        </p:nvSpPr>
        <p:spPr bwMode="auto">
          <a:xfrm>
            <a:off x="716496" y="2567021"/>
            <a:ext cx="3586865" cy="614977"/>
          </a:xfrm>
          <a:custGeom>
            <a:avLst/>
            <a:gdLst>
              <a:gd name="connsiteX0" fmla="*/ 0 w 3586865"/>
              <a:gd name="connsiteY0" fmla="*/ 0 h 614977"/>
              <a:gd name="connsiteX1" fmla="*/ 561942 w 3586865"/>
              <a:gd name="connsiteY1" fmla="*/ 0 h 614977"/>
              <a:gd name="connsiteX2" fmla="*/ 1052147 w 3586865"/>
              <a:gd name="connsiteY2" fmla="*/ 0 h 614977"/>
              <a:gd name="connsiteX3" fmla="*/ 1721695 w 3586865"/>
              <a:gd name="connsiteY3" fmla="*/ 0 h 614977"/>
              <a:gd name="connsiteX4" fmla="*/ 2283637 w 3586865"/>
              <a:gd name="connsiteY4" fmla="*/ 0 h 614977"/>
              <a:gd name="connsiteX5" fmla="*/ 2845580 w 3586865"/>
              <a:gd name="connsiteY5" fmla="*/ 0 h 614977"/>
              <a:gd name="connsiteX6" fmla="*/ 3586865 w 3586865"/>
              <a:gd name="connsiteY6" fmla="*/ 0 h 614977"/>
              <a:gd name="connsiteX7" fmla="*/ 3586865 w 3586865"/>
              <a:gd name="connsiteY7" fmla="*/ 295189 h 614977"/>
              <a:gd name="connsiteX8" fmla="*/ 3586865 w 3586865"/>
              <a:gd name="connsiteY8" fmla="*/ 614977 h 614977"/>
              <a:gd name="connsiteX9" fmla="*/ 3060791 w 3586865"/>
              <a:gd name="connsiteY9" fmla="*/ 614977 h 614977"/>
              <a:gd name="connsiteX10" fmla="*/ 2462981 w 3586865"/>
              <a:gd name="connsiteY10" fmla="*/ 614977 h 614977"/>
              <a:gd name="connsiteX11" fmla="*/ 1865170 w 3586865"/>
              <a:gd name="connsiteY11" fmla="*/ 614977 h 614977"/>
              <a:gd name="connsiteX12" fmla="*/ 1303228 w 3586865"/>
              <a:gd name="connsiteY12" fmla="*/ 614977 h 614977"/>
              <a:gd name="connsiteX13" fmla="*/ 633679 w 3586865"/>
              <a:gd name="connsiteY13" fmla="*/ 614977 h 614977"/>
              <a:gd name="connsiteX14" fmla="*/ 0 w 3586865"/>
              <a:gd name="connsiteY14" fmla="*/ 614977 h 614977"/>
              <a:gd name="connsiteX15" fmla="*/ 0 w 3586865"/>
              <a:gd name="connsiteY15" fmla="*/ 319788 h 614977"/>
              <a:gd name="connsiteX16" fmla="*/ 0 w 3586865"/>
              <a:gd name="connsiteY16" fmla="*/ 0 h 61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86865" h="614977" extrusionOk="0">
                <a:moveTo>
                  <a:pt x="0" y="0"/>
                </a:moveTo>
                <a:cubicBezTo>
                  <a:pt x="173810" y="-4813"/>
                  <a:pt x="393007" y="31641"/>
                  <a:pt x="561942" y="0"/>
                </a:cubicBezTo>
                <a:cubicBezTo>
                  <a:pt x="730877" y="-31641"/>
                  <a:pt x="855275" y="12160"/>
                  <a:pt x="1052147" y="0"/>
                </a:cubicBezTo>
                <a:cubicBezTo>
                  <a:pt x="1249019" y="-12160"/>
                  <a:pt x="1507973" y="30678"/>
                  <a:pt x="1721695" y="0"/>
                </a:cubicBezTo>
                <a:cubicBezTo>
                  <a:pt x="1935417" y="-30678"/>
                  <a:pt x="2027729" y="35393"/>
                  <a:pt x="2283637" y="0"/>
                </a:cubicBezTo>
                <a:cubicBezTo>
                  <a:pt x="2539545" y="-35393"/>
                  <a:pt x="2660862" y="26372"/>
                  <a:pt x="2845580" y="0"/>
                </a:cubicBezTo>
                <a:cubicBezTo>
                  <a:pt x="3030298" y="-26372"/>
                  <a:pt x="3388485" y="72469"/>
                  <a:pt x="3586865" y="0"/>
                </a:cubicBezTo>
                <a:cubicBezTo>
                  <a:pt x="3593055" y="133472"/>
                  <a:pt x="3557036" y="216748"/>
                  <a:pt x="3586865" y="295189"/>
                </a:cubicBezTo>
                <a:cubicBezTo>
                  <a:pt x="3616694" y="373630"/>
                  <a:pt x="3559611" y="514507"/>
                  <a:pt x="3586865" y="614977"/>
                </a:cubicBezTo>
                <a:cubicBezTo>
                  <a:pt x="3348564" y="668244"/>
                  <a:pt x="3234458" y="566483"/>
                  <a:pt x="3060791" y="614977"/>
                </a:cubicBezTo>
                <a:cubicBezTo>
                  <a:pt x="2887124" y="663471"/>
                  <a:pt x="2634553" y="584902"/>
                  <a:pt x="2462981" y="614977"/>
                </a:cubicBezTo>
                <a:cubicBezTo>
                  <a:pt x="2291409" y="645052"/>
                  <a:pt x="2162256" y="576697"/>
                  <a:pt x="1865170" y="614977"/>
                </a:cubicBezTo>
                <a:cubicBezTo>
                  <a:pt x="1568084" y="653257"/>
                  <a:pt x="1507970" y="580396"/>
                  <a:pt x="1303228" y="614977"/>
                </a:cubicBezTo>
                <a:cubicBezTo>
                  <a:pt x="1098486" y="649558"/>
                  <a:pt x="808185" y="612483"/>
                  <a:pt x="633679" y="614977"/>
                </a:cubicBezTo>
                <a:cubicBezTo>
                  <a:pt x="459173" y="617471"/>
                  <a:pt x="244890" y="571100"/>
                  <a:pt x="0" y="614977"/>
                </a:cubicBezTo>
                <a:cubicBezTo>
                  <a:pt x="-27641" y="552272"/>
                  <a:pt x="368" y="426064"/>
                  <a:pt x="0" y="319788"/>
                </a:cubicBezTo>
                <a:cubicBezTo>
                  <a:pt x="-368" y="213512"/>
                  <a:pt x="13359" y="109453"/>
                  <a:pt x="0" y="0"/>
                </a:cubicBezTo>
                <a:close/>
              </a:path>
            </a:pathLst>
          </a:custGeom>
          <a:noFill/>
          <a:ln w="38100">
            <a:solidFill>
              <a:srgbClr val="FF0000"/>
            </a:solidFill>
            <a:miter lim="800000"/>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txBody>
          <a:bodyPr wrap="square">
            <a:spAutoFit/>
          </a:bodyPr>
          <a:lstStyle>
            <a:lvl1pPr>
              <a:defRPr sz="1400">
                <a:solidFill>
                  <a:schemeClr val="tx1"/>
                </a:solidFill>
                <a:latin typeface="宋体" panose="02010600030101010101" pitchFamily="2" charset="-122"/>
                <a:ea typeface="宋体" panose="02010600030101010101" pitchFamily="2" charset="-122"/>
              </a:defRPr>
            </a:lvl1pPr>
            <a:lvl2pPr marL="742950" indent="-285750">
              <a:defRPr sz="1400">
                <a:solidFill>
                  <a:schemeClr val="tx1"/>
                </a:solidFill>
                <a:latin typeface="宋体" panose="02010600030101010101" pitchFamily="2" charset="-122"/>
                <a:ea typeface="宋体" panose="02010600030101010101" pitchFamily="2" charset="-122"/>
              </a:defRPr>
            </a:lvl2pPr>
            <a:lvl3pPr marL="1143000" indent="-228600">
              <a:defRPr sz="1400">
                <a:solidFill>
                  <a:schemeClr val="tx1"/>
                </a:solidFill>
                <a:latin typeface="宋体" panose="02010600030101010101" pitchFamily="2" charset="-122"/>
                <a:ea typeface="宋体" panose="02010600030101010101" pitchFamily="2" charset="-122"/>
              </a:defRPr>
            </a:lvl3pPr>
            <a:lvl4pPr marL="1600200" indent="-228600">
              <a:defRPr sz="1400">
                <a:solidFill>
                  <a:schemeClr val="tx1"/>
                </a:solidFill>
                <a:latin typeface="宋体" panose="02010600030101010101" pitchFamily="2" charset="-122"/>
                <a:ea typeface="宋体" panose="02010600030101010101" pitchFamily="2" charset="-122"/>
              </a:defRPr>
            </a:lvl4pPr>
            <a:lvl5pPr marL="2057400" indent="-228600">
              <a:defRPr sz="14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宋体" panose="02010600030101010101" pitchFamily="2" charset="-122"/>
                <a:ea typeface="宋体" panose="02010600030101010101" pitchFamily="2" charset="-122"/>
              </a:defRPr>
            </a:lvl9pPr>
          </a:lstStyle>
          <a:p>
            <a:pPr algn="l" defTabSz="914400" eaLnBrk="0" fontAlgn="base">
              <a:lnSpc>
                <a:spcPct val="200000"/>
              </a:lnSpc>
              <a:spcBef>
                <a:spcPct val="0"/>
              </a:spcBef>
              <a:spcAft>
                <a:spcPct val="0"/>
              </a:spcAft>
            </a:pPr>
            <a:r>
              <a:rPr lang="en-US" altLang="zh-CN" sz="2000" kern="1200" dirty="0">
                <a:solidFill>
                  <a:srgbClr val="FF0000"/>
                </a:solidFill>
                <a:latin typeface="微软雅黑" panose="020B0503020204020204" pitchFamily="34" charset="-122"/>
                <a:ea typeface="微软雅黑" panose="020B0503020204020204" pitchFamily="34" charset="-122"/>
                <a:cs typeface="+mn-cs"/>
              </a:rPr>
              <a:t>TCS210-</a:t>
            </a:r>
            <a:r>
              <a:rPr lang="zh-CN" altLang="en-US" sz="2000" kern="1200" dirty="0">
                <a:solidFill>
                  <a:srgbClr val="FF0000"/>
                </a:solidFill>
                <a:latin typeface="微软雅黑" panose="020B0503020204020204" pitchFamily="34" charset="-122"/>
                <a:ea typeface="微软雅黑" panose="020B0503020204020204" pitchFamily="34" charset="-122"/>
                <a:cs typeface="+mn-cs"/>
              </a:rPr>
              <a:t>水利部大屏需求整理</a:t>
            </a:r>
            <a:endParaRPr lang="en-GB" altLang="zh-CN" sz="2000" kern="1200" dirty="0">
              <a:solidFill>
                <a:srgbClr val="FF0000"/>
              </a:solidFill>
              <a:latin typeface="微软雅黑" panose="020B0503020204020204" pitchFamily="34" charset="-122"/>
              <a:ea typeface="微软雅黑" panose="020B0503020204020204" pitchFamily="34" charset="-122"/>
              <a:cs typeface="+mn-cs"/>
            </a:endParaRPr>
          </a:p>
        </p:txBody>
      </p:sp>
      <p:pic>
        <p:nvPicPr>
          <p:cNvPr id="4" name="图片 3">
            <a:extLst>
              <a:ext uri="{FF2B5EF4-FFF2-40B4-BE49-F238E27FC236}">
                <a16:creationId xmlns:a16="http://schemas.microsoft.com/office/drawing/2014/main" id="{F84F1F8B-3800-AFD4-9804-942786BCBC29}"/>
              </a:ext>
            </a:extLst>
          </p:cNvPr>
          <p:cNvPicPr>
            <a:picLocks noChangeAspect="1"/>
          </p:cNvPicPr>
          <p:nvPr/>
        </p:nvPicPr>
        <p:blipFill>
          <a:blip r:embed="rId3"/>
          <a:stretch>
            <a:fillRect/>
          </a:stretch>
        </p:blipFill>
        <p:spPr>
          <a:xfrm>
            <a:off x="3063029" y="1339966"/>
            <a:ext cx="7772400" cy="4566688"/>
          </a:xfrm>
          <a:prstGeom prst="rect">
            <a:avLst/>
          </a:prstGeom>
        </p:spPr>
      </p:pic>
      <p:sp>
        <p:nvSpPr>
          <p:cNvPr id="7" name="TextBox 10">
            <a:extLst>
              <a:ext uri="{FF2B5EF4-FFF2-40B4-BE49-F238E27FC236}">
                <a16:creationId xmlns:a16="http://schemas.microsoft.com/office/drawing/2014/main" id="{B6EBE123-A347-EE32-95C2-3B2FA54252E7}"/>
              </a:ext>
            </a:extLst>
          </p:cNvPr>
          <p:cNvSpPr txBox="1">
            <a:spLocks noChangeArrowheads="1"/>
          </p:cNvSpPr>
          <p:nvPr/>
        </p:nvSpPr>
        <p:spPr bwMode="auto">
          <a:xfrm>
            <a:off x="2509928" y="3640236"/>
            <a:ext cx="3586865" cy="614977"/>
          </a:xfrm>
          <a:custGeom>
            <a:avLst/>
            <a:gdLst>
              <a:gd name="connsiteX0" fmla="*/ 0 w 3586865"/>
              <a:gd name="connsiteY0" fmla="*/ 0 h 614977"/>
              <a:gd name="connsiteX1" fmla="*/ 561942 w 3586865"/>
              <a:gd name="connsiteY1" fmla="*/ 0 h 614977"/>
              <a:gd name="connsiteX2" fmla="*/ 1052147 w 3586865"/>
              <a:gd name="connsiteY2" fmla="*/ 0 h 614977"/>
              <a:gd name="connsiteX3" fmla="*/ 1721695 w 3586865"/>
              <a:gd name="connsiteY3" fmla="*/ 0 h 614977"/>
              <a:gd name="connsiteX4" fmla="*/ 2283637 w 3586865"/>
              <a:gd name="connsiteY4" fmla="*/ 0 h 614977"/>
              <a:gd name="connsiteX5" fmla="*/ 2845580 w 3586865"/>
              <a:gd name="connsiteY5" fmla="*/ 0 h 614977"/>
              <a:gd name="connsiteX6" fmla="*/ 3586865 w 3586865"/>
              <a:gd name="connsiteY6" fmla="*/ 0 h 614977"/>
              <a:gd name="connsiteX7" fmla="*/ 3586865 w 3586865"/>
              <a:gd name="connsiteY7" fmla="*/ 295189 h 614977"/>
              <a:gd name="connsiteX8" fmla="*/ 3586865 w 3586865"/>
              <a:gd name="connsiteY8" fmla="*/ 614977 h 614977"/>
              <a:gd name="connsiteX9" fmla="*/ 3060791 w 3586865"/>
              <a:gd name="connsiteY9" fmla="*/ 614977 h 614977"/>
              <a:gd name="connsiteX10" fmla="*/ 2462981 w 3586865"/>
              <a:gd name="connsiteY10" fmla="*/ 614977 h 614977"/>
              <a:gd name="connsiteX11" fmla="*/ 1865170 w 3586865"/>
              <a:gd name="connsiteY11" fmla="*/ 614977 h 614977"/>
              <a:gd name="connsiteX12" fmla="*/ 1303228 w 3586865"/>
              <a:gd name="connsiteY12" fmla="*/ 614977 h 614977"/>
              <a:gd name="connsiteX13" fmla="*/ 633679 w 3586865"/>
              <a:gd name="connsiteY13" fmla="*/ 614977 h 614977"/>
              <a:gd name="connsiteX14" fmla="*/ 0 w 3586865"/>
              <a:gd name="connsiteY14" fmla="*/ 614977 h 614977"/>
              <a:gd name="connsiteX15" fmla="*/ 0 w 3586865"/>
              <a:gd name="connsiteY15" fmla="*/ 319788 h 614977"/>
              <a:gd name="connsiteX16" fmla="*/ 0 w 3586865"/>
              <a:gd name="connsiteY16" fmla="*/ 0 h 61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86865" h="614977" extrusionOk="0">
                <a:moveTo>
                  <a:pt x="0" y="0"/>
                </a:moveTo>
                <a:cubicBezTo>
                  <a:pt x="173810" y="-4813"/>
                  <a:pt x="393007" y="31641"/>
                  <a:pt x="561942" y="0"/>
                </a:cubicBezTo>
                <a:cubicBezTo>
                  <a:pt x="730877" y="-31641"/>
                  <a:pt x="855275" y="12160"/>
                  <a:pt x="1052147" y="0"/>
                </a:cubicBezTo>
                <a:cubicBezTo>
                  <a:pt x="1249019" y="-12160"/>
                  <a:pt x="1507973" y="30678"/>
                  <a:pt x="1721695" y="0"/>
                </a:cubicBezTo>
                <a:cubicBezTo>
                  <a:pt x="1935417" y="-30678"/>
                  <a:pt x="2027729" y="35393"/>
                  <a:pt x="2283637" y="0"/>
                </a:cubicBezTo>
                <a:cubicBezTo>
                  <a:pt x="2539545" y="-35393"/>
                  <a:pt x="2660862" y="26372"/>
                  <a:pt x="2845580" y="0"/>
                </a:cubicBezTo>
                <a:cubicBezTo>
                  <a:pt x="3030298" y="-26372"/>
                  <a:pt x="3388485" y="72469"/>
                  <a:pt x="3586865" y="0"/>
                </a:cubicBezTo>
                <a:cubicBezTo>
                  <a:pt x="3593055" y="133472"/>
                  <a:pt x="3557036" y="216748"/>
                  <a:pt x="3586865" y="295189"/>
                </a:cubicBezTo>
                <a:cubicBezTo>
                  <a:pt x="3616694" y="373630"/>
                  <a:pt x="3559611" y="514507"/>
                  <a:pt x="3586865" y="614977"/>
                </a:cubicBezTo>
                <a:cubicBezTo>
                  <a:pt x="3348564" y="668244"/>
                  <a:pt x="3234458" y="566483"/>
                  <a:pt x="3060791" y="614977"/>
                </a:cubicBezTo>
                <a:cubicBezTo>
                  <a:pt x="2887124" y="663471"/>
                  <a:pt x="2634553" y="584902"/>
                  <a:pt x="2462981" y="614977"/>
                </a:cubicBezTo>
                <a:cubicBezTo>
                  <a:pt x="2291409" y="645052"/>
                  <a:pt x="2162256" y="576697"/>
                  <a:pt x="1865170" y="614977"/>
                </a:cubicBezTo>
                <a:cubicBezTo>
                  <a:pt x="1568084" y="653257"/>
                  <a:pt x="1507970" y="580396"/>
                  <a:pt x="1303228" y="614977"/>
                </a:cubicBezTo>
                <a:cubicBezTo>
                  <a:pt x="1098486" y="649558"/>
                  <a:pt x="808185" y="612483"/>
                  <a:pt x="633679" y="614977"/>
                </a:cubicBezTo>
                <a:cubicBezTo>
                  <a:pt x="459173" y="617471"/>
                  <a:pt x="244890" y="571100"/>
                  <a:pt x="0" y="614977"/>
                </a:cubicBezTo>
                <a:cubicBezTo>
                  <a:pt x="-27641" y="552272"/>
                  <a:pt x="368" y="426064"/>
                  <a:pt x="0" y="319788"/>
                </a:cubicBezTo>
                <a:cubicBezTo>
                  <a:pt x="-368" y="213512"/>
                  <a:pt x="13359" y="109453"/>
                  <a:pt x="0" y="0"/>
                </a:cubicBezTo>
                <a:close/>
              </a:path>
            </a:pathLst>
          </a:custGeom>
          <a:noFill/>
          <a:ln w="38100">
            <a:solidFill>
              <a:srgbClr val="FF0000"/>
            </a:solidFill>
            <a:miter lim="800000"/>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txBody>
          <a:bodyPr wrap="square">
            <a:spAutoFit/>
          </a:bodyPr>
          <a:lstStyle>
            <a:lvl1pPr>
              <a:defRPr sz="1400">
                <a:solidFill>
                  <a:schemeClr val="tx1"/>
                </a:solidFill>
                <a:latin typeface="宋体" panose="02010600030101010101" pitchFamily="2" charset="-122"/>
                <a:ea typeface="宋体" panose="02010600030101010101" pitchFamily="2" charset="-122"/>
              </a:defRPr>
            </a:lvl1pPr>
            <a:lvl2pPr marL="742950" indent="-285750">
              <a:defRPr sz="1400">
                <a:solidFill>
                  <a:schemeClr val="tx1"/>
                </a:solidFill>
                <a:latin typeface="宋体" panose="02010600030101010101" pitchFamily="2" charset="-122"/>
                <a:ea typeface="宋体" panose="02010600030101010101" pitchFamily="2" charset="-122"/>
              </a:defRPr>
            </a:lvl2pPr>
            <a:lvl3pPr marL="1143000" indent="-228600">
              <a:defRPr sz="1400">
                <a:solidFill>
                  <a:schemeClr val="tx1"/>
                </a:solidFill>
                <a:latin typeface="宋体" panose="02010600030101010101" pitchFamily="2" charset="-122"/>
                <a:ea typeface="宋体" panose="02010600030101010101" pitchFamily="2" charset="-122"/>
              </a:defRPr>
            </a:lvl3pPr>
            <a:lvl4pPr marL="1600200" indent="-228600">
              <a:defRPr sz="1400">
                <a:solidFill>
                  <a:schemeClr val="tx1"/>
                </a:solidFill>
                <a:latin typeface="宋体" panose="02010600030101010101" pitchFamily="2" charset="-122"/>
                <a:ea typeface="宋体" panose="02010600030101010101" pitchFamily="2" charset="-122"/>
              </a:defRPr>
            </a:lvl4pPr>
            <a:lvl5pPr marL="2057400" indent="-228600">
              <a:defRPr sz="14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sz="1400">
                <a:solidFill>
                  <a:schemeClr val="tx1"/>
                </a:solidFill>
                <a:latin typeface="宋体" panose="02010600030101010101" pitchFamily="2" charset="-122"/>
                <a:ea typeface="宋体" panose="02010600030101010101" pitchFamily="2" charset="-122"/>
              </a:defRPr>
            </a:lvl9pPr>
          </a:lstStyle>
          <a:p>
            <a:pPr algn="l" defTabSz="914400" eaLnBrk="0" fontAlgn="base">
              <a:lnSpc>
                <a:spcPct val="200000"/>
              </a:lnSpc>
              <a:spcBef>
                <a:spcPct val="0"/>
              </a:spcBef>
              <a:spcAft>
                <a:spcPct val="0"/>
              </a:spcAft>
            </a:pPr>
            <a:r>
              <a:rPr lang="en-US" altLang="zh-CN" sz="2000" kern="1200" dirty="0">
                <a:solidFill>
                  <a:srgbClr val="FF0000"/>
                </a:solidFill>
                <a:latin typeface="微软雅黑" panose="020B0503020204020204" pitchFamily="34" charset="-122"/>
                <a:ea typeface="微软雅黑" panose="020B0503020204020204" pitchFamily="34" charset="-122"/>
                <a:cs typeface="+mn-cs"/>
              </a:rPr>
              <a:t>TCS230-</a:t>
            </a:r>
            <a:r>
              <a:rPr lang="zh-CN" altLang="en-US" sz="2000" kern="1200" dirty="0">
                <a:solidFill>
                  <a:srgbClr val="FF0000"/>
                </a:solidFill>
                <a:latin typeface="微软雅黑" panose="020B0503020204020204" pitchFamily="34" charset="-122"/>
                <a:ea typeface="微软雅黑" panose="020B0503020204020204" pitchFamily="34" charset="-122"/>
                <a:cs typeface="+mn-cs"/>
              </a:rPr>
              <a:t>命名空间解耦</a:t>
            </a:r>
            <a:endParaRPr lang="en-GB" altLang="zh-CN" sz="2000" kern="1200" dirty="0">
              <a:solidFill>
                <a:srgbClr val="FF0000"/>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503623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83" name="正方形"/>
          <p:cNvSpPr/>
          <p:nvPr/>
        </p:nvSpPr>
        <p:spPr>
          <a:xfrm>
            <a:off x="1116053" y="2114551"/>
            <a:ext cx="1193801" cy="1193800"/>
          </a:xfrm>
          <a:prstGeom prst="rect">
            <a:avLst/>
          </a:prstGeom>
          <a:solidFill>
            <a:srgbClr val="FFFFFF">
              <a:alpha val="9876"/>
            </a:srgbClr>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4" name="正方形"/>
          <p:cNvSpPr/>
          <p:nvPr/>
        </p:nvSpPr>
        <p:spPr>
          <a:xfrm>
            <a:off x="-7922" y="2434898"/>
            <a:ext cx="1988206" cy="1988206"/>
          </a:xfrm>
          <a:prstGeom prst="rect">
            <a:avLst/>
          </a:prstGeom>
          <a:solidFill>
            <a:schemeClr val="bg1">
              <a:alpha val="89983"/>
            </a:schemeClr>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5" name="章节标题文本，100磅"/>
          <p:cNvSpPr txBox="1"/>
          <p:nvPr/>
        </p:nvSpPr>
        <p:spPr>
          <a:xfrm>
            <a:off x="4100863" y="2038446"/>
            <a:ext cx="5235047" cy="2692212"/>
          </a:xfrm>
          <a:prstGeom prst="rect">
            <a:avLst/>
          </a:prstGeom>
          <a:ln w="12700">
            <a:miter lim="400000"/>
          </a:ln>
        </p:spPr>
        <p:style>
          <a:lnRef idx="0">
            <a:scrgbClr r="0" g="0" b="0"/>
          </a:lnRef>
          <a:fillRef idx="1001">
            <a:schemeClr val="dk2"/>
          </a:fillRef>
          <a:effectRef idx="0">
            <a:scrgbClr r="0" g="0" b="0"/>
          </a:effectRef>
          <a:fontRef idx="major"/>
        </p:style>
        <p:txBody>
          <a:bodyPr wrap="square" lIns="0" tIns="0" rIns="0" bIns="0" anchor="ctr">
            <a:spAutoFit/>
          </a:bodyPr>
          <a:lstStyle>
            <a:lvl1pPr algn="l" defTabSz="457200">
              <a:defRPr sz="10000" b="0">
                <a:solidFill>
                  <a:srgbClr val="FFFFFF"/>
                </a:solidFill>
                <a:latin typeface="+mn-lt"/>
                <a:ea typeface="+mn-ea"/>
                <a:cs typeface="+mn-cs"/>
                <a:sym typeface="腾讯体 W7" panose="020C08030202040F0204" charset="-122"/>
              </a:defRPr>
            </a:lvl1pPr>
          </a:lstStyle>
          <a:p>
            <a:pPr marL="514350" marR="0" lvl="0" indent="-514350" algn="l" defTabSz="457200" rtl="0" eaLnBrk="1" fontAlgn="auto" latinLnBrk="0" hangingPunct="0">
              <a:lnSpc>
                <a:spcPct val="150000"/>
              </a:lnSpc>
              <a:spcBef>
                <a:spcPts val="0"/>
              </a:spcBef>
              <a:spcAft>
                <a:spcPts val="0"/>
              </a:spcAft>
              <a:buClrTx/>
              <a:buSzTx/>
              <a:buFontTx/>
              <a:buAutoNum type="arabicPeriod"/>
              <a:defRPr/>
            </a:pPr>
            <a:r>
              <a:rPr kumimoji="0" lang="zh-CN" altLang="en-US" sz="3000" b="0" i="0" u="none" strike="noStrike" kern="0" cap="none" spc="0" normalizeH="0" baseline="0" noProof="0" dirty="0">
                <a:ln>
                  <a:noFill/>
                </a:ln>
                <a:solidFill>
                  <a:srgbClr val="FFFFFF">
                    <a:alpha val="50000"/>
                  </a:srgbClr>
                </a:solidFill>
                <a:effectLst/>
                <a:uLnTx/>
                <a:uFillTx/>
                <a:latin typeface="腾讯体 W7" panose="020C08030202040F0204" charset="-122"/>
                <a:ea typeface="腾讯体 W7" panose="020C08030202040F0204" charset="-122"/>
                <a:sym typeface="腾讯体 W7" panose="020C08030202040F0204" charset="-122"/>
              </a:rPr>
              <a:t>个人成长经历</a:t>
            </a:r>
            <a:endParaRPr kumimoji="0" lang="en-US" altLang="zh-CN" sz="3000" b="0" i="0" u="none" strike="noStrike" kern="0" cap="none" spc="0" normalizeH="0" baseline="0" noProof="0" dirty="0">
              <a:ln>
                <a:noFill/>
              </a:ln>
              <a:solidFill>
                <a:srgbClr val="FFFFFF">
                  <a:alpha val="50000"/>
                </a:srgbClr>
              </a:solidFill>
              <a:effectLst/>
              <a:uLnTx/>
              <a:uFillTx/>
              <a:latin typeface="腾讯体 W7" panose="020C08030202040F0204" charset="-122"/>
              <a:ea typeface="腾讯体 W7" panose="020C08030202040F0204" charset="-122"/>
              <a:sym typeface="腾讯体 W7" panose="020C08030202040F0204" charset="-122"/>
            </a:endParaRPr>
          </a:p>
          <a:p>
            <a:pPr marL="514350" marR="0" lvl="0" indent="-514350" algn="l" defTabSz="457200" rtl="0" eaLnBrk="1" fontAlgn="auto" latinLnBrk="0" hangingPunct="0">
              <a:lnSpc>
                <a:spcPct val="150000"/>
              </a:lnSpc>
              <a:spcBef>
                <a:spcPts val="0"/>
              </a:spcBef>
              <a:spcAft>
                <a:spcPts val="0"/>
              </a:spcAft>
              <a:buClrTx/>
              <a:buSzTx/>
              <a:buFontTx/>
              <a:buAutoNum type="arabicPeriod"/>
              <a:defRPr/>
            </a:pPr>
            <a:r>
              <a:rPr kumimoji="0" lang="zh-CN" altLang="en-US" sz="3000" b="0" i="0" u="none" strike="noStrike" kern="0" cap="none" spc="0" normalizeH="0" baseline="0" noProof="0" dirty="0">
                <a:ln>
                  <a:noFill/>
                </a:ln>
                <a:solidFill>
                  <a:srgbClr val="FFFFFF">
                    <a:alpha val="50000"/>
                  </a:srgbClr>
                </a:solidFill>
                <a:effectLst/>
                <a:uLnTx/>
                <a:uFillTx/>
                <a:latin typeface="腾讯体 W7" panose="020C08030202040F0204" charset="-122"/>
                <a:ea typeface="腾讯体 W7" panose="020C08030202040F0204" charset="-122"/>
                <a:sym typeface="腾讯体 W7" panose="020C08030202040F0204" charset="-122"/>
              </a:rPr>
              <a:t>重点项目概览</a:t>
            </a:r>
            <a:endParaRPr kumimoji="0" lang="en-US" altLang="zh-CN" sz="3000" b="0" i="0" u="none" strike="noStrike" kern="0" cap="none" spc="0" normalizeH="0" baseline="0" noProof="0" dirty="0">
              <a:ln>
                <a:noFill/>
              </a:ln>
              <a:solidFill>
                <a:srgbClr val="FFFFFF">
                  <a:alpha val="50000"/>
                </a:srgbClr>
              </a:solidFill>
              <a:effectLst/>
              <a:uLnTx/>
              <a:uFillTx/>
              <a:latin typeface="腾讯体 W7" panose="020C08030202040F0204" charset="-122"/>
              <a:ea typeface="腾讯体 W7" panose="020C08030202040F0204" charset="-122"/>
              <a:sym typeface="腾讯体 W7" panose="020C08030202040F0204" charset="-122"/>
            </a:endParaRPr>
          </a:p>
          <a:p>
            <a:pPr marL="514350" marR="0" lvl="0" indent="-514350" algn="l" defTabSz="457200" rtl="0" eaLnBrk="1" fontAlgn="auto" latinLnBrk="0" hangingPunct="0">
              <a:lnSpc>
                <a:spcPct val="150000"/>
              </a:lnSpc>
              <a:spcBef>
                <a:spcPts val="0"/>
              </a:spcBef>
              <a:spcAft>
                <a:spcPts val="0"/>
              </a:spcAft>
              <a:buClrTx/>
              <a:buSzTx/>
              <a:buFontTx/>
              <a:buAutoNum type="arabicPeriod"/>
              <a:defRPr/>
            </a:pPr>
            <a:r>
              <a:rPr kumimoji="0" lang="zh-CN" altLang="en-US" sz="3000" b="0" i="0" u="none" strike="noStrike" kern="0" cap="none" spc="0" normalizeH="0" baseline="0" noProof="0" dirty="0">
                <a:ln>
                  <a:noFill/>
                </a:ln>
                <a:solidFill>
                  <a:srgbClr val="FFFFFF">
                    <a:alpha val="50000"/>
                  </a:srgbClr>
                </a:solidFill>
                <a:effectLst/>
                <a:uLnTx/>
                <a:uFillTx/>
                <a:latin typeface="腾讯体 W7" panose="020C08030202040F0204" charset="-122"/>
                <a:ea typeface="腾讯体 W7" panose="020C08030202040F0204" charset="-122"/>
                <a:sym typeface="腾讯体 W7" panose="020C08030202040F0204" charset="-122"/>
              </a:rPr>
              <a:t>主要工作业绩及项目成果</a:t>
            </a:r>
            <a:endParaRPr kumimoji="0" lang="en-US" altLang="zh-CN" sz="3000" b="0" i="0" u="none" strike="noStrike" kern="0" cap="none" spc="0" normalizeH="0" baseline="0" noProof="0" dirty="0">
              <a:ln>
                <a:noFill/>
              </a:ln>
              <a:solidFill>
                <a:srgbClr val="FFFFFF">
                  <a:alpha val="50000"/>
                </a:srgbClr>
              </a:solidFill>
              <a:effectLst/>
              <a:uLnTx/>
              <a:uFillTx/>
              <a:latin typeface="腾讯体 W7" panose="020C08030202040F0204" charset="-122"/>
              <a:ea typeface="腾讯体 W7" panose="020C08030202040F0204" charset="-122"/>
              <a:sym typeface="腾讯体 W7" panose="020C08030202040F0204" charset="-122"/>
            </a:endParaRPr>
          </a:p>
          <a:p>
            <a:pPr marL="514350" marR="0" lvl="0" indent="-514350" algn="l" defTabSz="457200" rtl="0" eaLnBrk="1" fontAlgn="auto" latinLnBrk="0" hangingPunct="0">
              <a:lnSpc>
                <a:spcPct val="150000"/>
              </a:lnSpc>
              <a:spcBef>
                <a:spcPts val="0"/>
              </a:spcBef>
              <a:spcAft>
                <a:spcPts val="0"/>
              </a:spcAft>
              <a:buClrTx/>
              <a:buSzTx/>
              <a:buFontTx/>
              <a:buAutoNum type="arabicPeriod"/>
              <a:defRPr/>
            </a:pPr>
            <a:r>
              <a:rPr kumimoji="0" lang="zh-CN" altLang="en-US" sz="3000" b="0" i="0" u="none" strike="noStrike" kern="0" cap="none" spc="0" normalizeH="0" baseline="0" noProof="0" dirty="0">
                <a:ln>
                  <a:noFill/>
                </a:ln>
                <a:solidFill>
                  <a:srgbClr val="FFFFFF">
                    <a:alpha val="50000"/>
                  </a:srgbClr>
                </a:solidFill>
                <a:effectLst/>
                <a:uLnTx/>
                <a:uFillTx/>
                <a:latin typeface="腾讯体 W7" panose="020C08030202040F0204" charset="-122"/>
                <a:ea typeface="腾讯体 W7" panose="020C08030202040F0204" charset="-122"/>
                <a:sym typeface="腾讯体 W7" panose="020C08030202040F0204" charset="-122"/>
              </a:rPr>
              <a:t>专业影响力与专业能力评价</a:t>
            </a:r>
            <a:endParaRPr kumimoji="0" sz="3000" b="0" i="0" u="none" strike="noStrike" kern="0" cap="none" spc="0" normalizeH="0" baseline="0" noProof="0" dirty="0">
              <a:ln>
                <a:noFill/>
              </a:ln>
              <a:solidFill>
                <a:srgbClr val="FFFFFF">
                  <a:alpha val="50000"/>
                </a:srgbClr>
              </a:solidFill>
              <a:effectLst/>
              <a:uLnTx/>
              <a:uFillTx/>
              <a:latin typeface="腾讯体 W7" panose="020C08030202040F0204" charset="-122"/>
              <a:ea typeface="腾讯体 W7" panose="020C08030202040F0204" charset="-122"/>
              <a:sym typeface="腾讯体 W7" panose="020C08030202040F0204" charset="-122"/>
            </a:endParaRPr>
          </a:p>
        </p:txBody>
      </p:sp>
      <p:sp>
        <p:nvSpPr>
          <p:cNvPr id="286" name="01"/>
          <p:cNvSpPr txBox="1"/>
          <p:nvPr/>
        </p:nvSpPr>
        <p:spPr>
          <a:xfrm>
            <a:off x="141490" y="3136141"/>
            <a:ext cx="1832857" cy="744691"/>
          </a:xfrm>
          <a:prstGeom prst="rect">
            <a:avLst/>
          </a:prstGeom>
          <a:ln w="12700">
            <a:miter lim="400000"/>
          </a:ln>
        </p:spPr>
        <p:txBody>
          <a:bodyPr wrap="square" lIns="0" tIns="0" rIns="0" bIns="0" anchor="ctr">
            <a:spAutoFit/>
          </a:bodyPr>
          <a:lstStyle>
            <a:lvl1pPr algn="l" defTabSz="457200">
              <a:lnSpc>
                <a:spcPct val="80000"/>
              </a:lnSpc>
              <a:defRPr sz="20000" b="0">
                <a:solidFill>
                  <a:schemeClr val="accent1">
                    <a:hueOff val="848127"/>
                    <a:lumOff val="-2943"/>
                  </a:schemeClr>
                </a:solidFill>
                <a:latin typeface="+mn-lt"/>
                <a:ea typeface="+mn-ea"/>
                <a:cs typeface="+mn-cs"/>
                <a:sym typeface="腾讯体 W7" panose="020C08030202040F0204" charset="-122"/>
              </a:defRPr>
            </a:lvl1pPr>
          </a:lstStyle>
          <a:p>
            <a:pPr marL="0" marR="0" lvl="0" indent="0" algn="l" defTabSz="457200" rtl="0" eaLnBrk="1" fontAlgn="auto" latinLnBrk="0" hangingPunct="0">
              <a:lnSpc>
                <a:spcPct val="80000"/>
              </a:lnSpc>
              <a:spcBef>
                <a:spcPts val="0"/>
              </a:spcBef>
              <a:spcAft>
                <a:spcPts val="0"/>
              </a:spcAft>
              <a:buClrTx/>
              <a:buSzTx/>
              <a:buFontTx/>
              <a:buNone/>
              <a:defRPr/>
            </a:pPr>
            <a:r>
              <a:rPr kumimoji="0" lang="zh-CN" altLang="en-US" sz="6000" b="0" i="0" u="none" strike="noStrike" kern="0" cap="none" spc="0" normalizeH="0" baseline="0" noProof="0" dirty="0">
                <a:ln>
                  <a:noFill/>
                </a:ln>
                <a:solidFill>
                  <a:srgbClr val="0060FF"/>
                </a:solidFill>
                <a:effectLst/>
                <a:uLnTx/>
                <a:uFillTx/>
                <a:latin typeface="腾讯体 W7" panose="020C08030202040F0204" charset="-122"/>
                <a:ea typeface="腾讯体 W7" panose="020C08030202040F0204" charset="-122"/>
                <a:sym typeface="腾讯体 W7" panose="020C08030202040F0204" charset="-122"/>
              </a:rPr>
              <a:t>目录</a:t>
            </a:r>
            <a:endParaRPr kumimoji="0" sz="6000" b="0" i="0" u="none" strike="noStrike" kern="0" cap="none" spc="0" normalizeH="0" baseline="0" noProof="0" dirty="0">
              <a:ln>
                <a:noFill/>
              </a:ln>
              <a:solidFill>
                <a:srgbClr val="0060FF"/>
              </a:solidFill>
              <a:effectLst/>
              <a:uLnTx/>
              <a:uFillTx/>
              <a:latin typeface="腾讯体 W7" panose="020C08030202040F0204" charset="-122"/>
              <a:ea typeface="腾讯体 W7" panose="020C08030202040F0204" charset="-122"/>
              <a:sym typeface="腾讯体 W7" panose="020C08030202040F0204" charset="-122"/>
            </a:endParaRPr>
          </a:p>
        </p:txBody>
      </p:sp>
      <p:sp>
        <p:nvSpPr>
          <p:cNvPr id="287" name="正方形"/>
          <p:cNvSpPr/>
          <p:nvPr/>
        </p:nvSpPr>
        <p:spPr>
          <a:xfrm>
            <a:off x="1783088" y="4197573"/>
            <a:ext cx="526828" cy="526828"/>
          </a:xfrm>
          <a:prstGeom prst="rect">
            <a:avLst/>
          </a:prstGeom>
          <a:solidFill>
            <a:srgbClr val="FFFFFF">
              <a:alpha val="49687"/>
            </a:srgbClr>
          </a:solidFill>
          <a:ln w="12700">
            <a:miter lim="400000"/>
          </a:ln>
        </p:spPr>
        <p:txBody>
          <a:bodyPr lIns="25400" tIns="25400" rIns="25400" bIns="25400" anchor="ctr"/>
          <a:lstStyle/>
          <a:p>
            <a:pPr marL="0" marR="0" lvl="0" indent="0" algn="ctr" defTabSz="412750" rtl="0" eaLnBrk="1" fontAlgn="auto" latinLnBrk="0" hangingPunct="0">
              <a:lnSpc>
                <a:spcPct val="100000"/>
              </a:lnSpc>
              <a:spcBef>
                <a:spcPts val="0"/>
              </a:spcBef>
              <a:spcAft>
                <a:spcPts val="0"/>
              </a:spcAft>
              <a:buClrTx/>
              <a:buSzTx/>
              <a:buFontTx/>
              <a:buNone/>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kumimoji="0" sz="1600" b="0" i="0" u="none" strike="noStrike" kern="0" cap="none" spc="0" normalizeH="0" baseline="0" noProof="0">
              <a:ln>
                <a:noFill/>
              </a:ln>
              <a:solidFill>
                <a:srgbClr val="FFFFFF"/>
              </a:solidFill>
              <a:effectLst/>
              <a:uLnTx/>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075D1C0C-5BE8-2E52-3FAD-9FBECD5CE976}"/>
              </a:ext>
            </a:extLst>
          </p:cNvPr>
          <p:cNvSpPr/>
          <p:nvPr/>
        </p:nvSpPr>
        <p:spPr>
          <a:xfrm>
            <a:off x="6260631" y="2287905"/>
            <a:ext cx="2022900" cy="952630"/>
          </a:xfrm>
          <a:custGeom>
            <a:avLst/>
            <a:gdLst>
              <a:gd name="connsiteX0" fmla="*/ 0 w 2022900"/>
              <a:gd name="connsiteY0" fmla="*/ 0 h 952630"/>
              <a:gd name="connsiteX1" fmla="*/ 485496 w 2022900"/>
              <a:gd name="connsiteY1" fmla="*/ 0 h 952630"/>
              <a:gd name="connsiteX2" fmla="*/ 991221 w 2022900"/>
              <a:gd name="connsiteY2" fmla="*/ 0 h 952630"/>
              <a:gd name="connsiteX3" fmla="*/ 1517175 w 2022900"/>
              <a:gd name="connsiteY3" fmla="*/ 0 h 952630"/>
              <a:gd name="connsiteX4" fmla="*/ 2022900 w 2022900"/>
              <a:gd name="connsiteY4" fmla="*/ 0 h 952630"/>
              <a:gd name="connsiteX5" fmla="*/ 2022900 w 2022900"/>
              <a:gd name="connsiteY5" fmla="*/ 485841 h 952630"/>
              <a:gd name="connsiteX6" fmla="*/ 2022900 w 2022900"/>
              <a:gd name="connsiteY6" fmla="*/ 952630 h 952630"/>
              <a:gd name="connsiteX7" fmla="*/ 1476717 w 2022900"/>
              <a:gd name="connsiteY7" fmla="*/ 952630 h 952630"/>
              <a:gd name="connsiteX8" fmla="*/ 930534 w 2022900"/>
              <a:gd name="connsiteY8" fmla="*/ 952630 h 952630"/>
              <a:gd name="connsiteX9" fmla="*/ 0 w 2022900"/>
              <a:gd name="connsiteY9" fmla="*/ 952630 h 952630"/>
              <a:gd name="connsiteX10" fmla="*/ 0 w 2022900"/>
              <a:gd name="connsiteY10" fmla="*/ 485841 h 952630"/>
              <a:gd name="connsiteX11" fmla="*/ 0 w 2022900"/>
              <a:gd name="connsiteY11" fmla="*/ 0 h 95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22900" h="952630" fill="none" extrusionOk="0">
                <a:moveTo>
                  <a:pt x="0" y="0"/>
                </a:moveTo>
                <a:cubicBezTo>
                  <a:pt x="156697" y="-38865"/>
                  <a:pt x="340665" y="35529"/>
                  <a:pt x="485496" y="0"/>
                </a:cubicBezTo>
                <a:cubicBezTo>
                  <a:pt x="630327" y="-35529"/>
                  <a:pt x="783682" y="15924"/>
                  <a:pt x="991221" y="0"/>
                </a:cubicBezTo>
                <a:cubicBezTo>
                  <a:pt x="1198760" y="-15924"/>
                  <a:pt x="1331969" y="30462"/>
                  <a:pt x="1517175" y="0"/>
                </a:cubicBezTo>
                <a:cubicBezTo>
                  <a:pt x="1702381" y="-30462"/>
                  <a:pt x="1860361" y="45204"/>
                  <a:pt x="2022900" y="0"/>
                </a:cubicBezTo>
                <a:cubicBezTo>
                  <a:pt x="2040416" y="120521"/>
                  <a:pt x="1977339" y="365951"/>
                  <a:pt x="2022900" y="485841"/>
                </a:cubicBezTo>
                <a:cubicBezTo>
                  <a:pt x="2068461" y="605731"/>
                  <a:pt x="2002677" y="744331"/>
                  <a:pt x="2022900" y="952630"/>
                </a:cubicBezTo>
                <a:cubicBezTo>
                  <a:pt x="1864293" y="962131"/>
                  <a:pt x="1618507" y="931562"/>
                  <a:pt x="1476717" y="952630"/>
                </a:cubicBezTo>
                <a:cubicBezTo>
                  <a:pt x="1334927" y="973698"/>
                  <a:pt x="1177226" y="916983"/>
                  <a:pt x="930534" y="952630"/>
                </a:cubicBezTo>
                <a:cubicBezTo>
                  <a:pt x="683842" y="988277"/>
                  <a:pt x="239034" y="864626"/>
                  <a:pt x="0" y="952630"/>
                </a:cubicBezTo>
                <a:cubicBezTo>
                  <a:pt x="-53090" y="775245"/>
                  <a:pt x="30515" y="679610"/>
                  <a:pt x="0" y="485841"/>
                </a:cubicBezTo>
                <a:cubicBezTo>
                  <a:pt x="-30515" y="292072"/>
                  <a:pt x="291" y="113823"/>
                  <a:pt x="0" y="0"/>
                </a:cubicBezTo>
                <a:close/>
              </a:path>
              <a:path w="2022900" h="952630" stroke="0" extrusionOk="0">
                <a:moveTo>
                  <a:pt x="0" y="0"/>
                </a:moveTo>
                <a:cubicBezTo>
                  <a:pt x="209557" y="-48728"/>
                  <a:pt x="273832" y="43979"/>
                  <a:pt x="485496" y="0"/>
                </a:cubicBezTo>
                <a:cubicBezTo>
                  <a:pt x="697160" y="-43979"/>
                  <a:pt x="745280" y="2512"/>
                  <a:pt x="930534" y="0"/>
                </a:cubicBezTo>
                <a:cubicBezTo>
                  <a:pt x="1115788" y="-2512"/>
                  <a:pt x="1341064" y="17977"/>
                  <a:pt x="1476717" y="0"/>
                </a:cubicBezTo>
                <a:cubicBezTo>
                  <a:pt x="1612370" y="-17977"/>
                  <a:pt x="1891270" y="6474"/>
                  <a:pt x="2022900" y="0"/>
                </a:cubicBezTo>
                <a:cubicBezTo>
                  <a:pt x="2028462" y="175932"/>
                  <a:pt x="1986488" y="358670"/>
                  <a:pt x="2022900" y="466789"/>
                </a:cubicBezTo>
                <a:cubicBezTo>
                  <a:pt x="2059312" y="574908"/>
                  <a:pt x="2005317" y="750179"/>
                  <a:pt x="2022900" y="952630"/>
                </a:cubicBezTo>
                <a:cubicBezTo>
                  <a:pt x="1906553" y="963396"/>
                  <a:pt x="1662839" y="930677"/>
                  <a:pt x="1517175" y="952630"/>
                </a:cubicBezTo>
                <a:cubicBezTo>
                  <a:pt x="1371511" y="974583"/>
                  <a:pt x="1137912" y="948675"/>
                  <a:pt x="970992" y="952630"/>
                </a:cubicBezTo>
                <a:cubicBezTo>
                  <a:pt x="804072" y="956585"/>
                  <a:pt x="689514" y="922949"/>
                  <a:pt x="525954" y="952630"/>
                </a:cubicBezTo>
                <a:cubicBezTo>
                  <a:pt x="362394" y="982311"/>
                  <a:pt x="146298" y="894072"/>
                  <a:pt x="0" y="952630"/>
                </a:cubicBezTo>
                <a:cubicBezTo>
                  <a:pt x="-8948" y="756265"/>
                  <a:pt x="22991" y="575171"/>
                  <a:pt x="0" y="476315"/>
                </a:cubicBezTo>
                <a:cubicBezTo>
                  <a:pt x="-22991" y="377459"/>
                  <a:pt x="31096" y="141295"/>
                  <a:pt x="0" y="0"/>
                </a:cubicBezTo>
                <a:close/>
              </a:path>
            </a:pathLst>
          </a:custGeom>
          <a:solidFill>
            <a:schemeClr val="bg1"/>
          </a:solidFill>
          <a:ln w="19050">
            <a:solidFill>
              <a:schemeClr val="bg1">
                <a:lumMod val="50000"/>
              </a:schemeClr>
            </a:solidFill>
            <a:prstDash val="dashDot"/>
            <a:miter lim="400000"/>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lIns="50800" tIns="50800" rIns="50800" bIns="50800" rtlCol="0" anchor="ctr"/>
          <a:lstStyle/>
          <a:p>
            <a:pPr algn="l"/>
            <a:endParaRPr kumimoji="1" lang="zh-CN" altLang="en-US" sz="3200" b="0" dirty="0">
              <a:solidFill>
                <a:schemeClr val="bg1">
                  <a:lumMod val="65000"/>
                </a:schemeClr>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 name="灯片编号占位符 5"/>
          <p:cNvSpPr>
            <a:spLocks noGrp="1"/>
          </p:cNvSpPr>
          <p:nvPr>
            <p:ph type="sldNum" sz="quarter" idx="10"/>
          </p:nvPr>
        </p:nvSpPr>
        <p:spPr/>
        <p:txBody>
          <a:bodyPr/>
          <a:lstStyle/>
          <a:p>
            <a:fld id="{86CB4B4D-7CA3-9044-876B-883B54F8677D}" type="slidenum">
              <a:rPr lang="en-US" altLang="zh-CN" smtClean="0"/>
              <a:t>3</a:t>
            </a:fld>
            <a:endParaRPr lang="zh-CN" altLang="en-US" dirty="0"/>
          </a:p>
        </p:txBody>
      </p:sp>
      <p:sp>
        <p:nvSpPr>
          <p:cNvPr id="10" name="标题文本"/>
          <p:cNvSpPr txBox="1"/>
          <p:nvPr/>
        </p:nvSpPr>
        <p:spPr>
          <a:xfrm>
            <a:off x="849321" y="317147"/>
            <a:ext cx="6608987" cy="553720"/>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marL="0" marR="0" lvl="0" indent="0" algn="l" defTabSz="457200" eaLnBrk="1" fontAlgn="auto" latinLnBrk="0" hangingPunct="1">
              <a:lnSpc>
                <a:spcPct val="120000"/>
              </a:lnSpc>
              <a:spcBef>
                <a:spcPts val="0"/>
              </a:spcBef>
              <a:spcAft>
                <a:spcPts val="0"/>
              </a:spcAft>
              <a:buClrTx/>
              <a:buSzTx/>
              <a:buFontTx/>
              <a:buNone/>
              <a:defRPr/>
            </a:pPr>
            <a:r>
              <a:rPr kumimoji="0" lang="zh-CN" altLang="en-US" sz="3000" b="0" i="0" u="none" strike="noStrike" kern="0" cap="none" spc="0" normalizeH="0" baseline="0" noProof="0" dirty="0">
                <a:ln>
                  <a:noFill/>
                </a:ln>
                <a:solidFill>
                  <a:srgbClr val="0060FF"/>
                </a:solidFill>
                <a:effectLst/>
                <a:uLnTx/>
                <a:uFillTx/>
                <a:latin typeface="腾讯体 W7" panose="020C08030202040F0204" charset="-122"/>
                <a:ea typeface="腾讯体 W7" panose="020C08030202040F0204" charset="-122"/>
                <a:sym typeface="腾讯体 W7" panose="020C08030202040F0204" charset="-122"/>
              </a:rPr>
              <a:t>个人成长经历</a:t>
            </a:r>
          </a:p>
        </p:txBody>
      </p:sp>
      <p:sp>
        <p:nvSpPr>
          <p:cNvPr id="13" name="流程图: 过程 12"/>
          <p:cNvSpPr/>
          <p:nvPr/>
        </p:nvSpPr>
        <p:spPr bwMode="auto">
          <a:xfrm>
            <a:off x="457348" y="304882"/>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108" name="AutoShape 7"/>
          <p:cNvSpPr>
            <a:spLocks noChangeArrowheads="1"/>
          </p:cNvSpPr>
          <p:nvPr/>
        </p:nvSpPr>
        <p:spPr bwMode="auto">
          <a:xfrm>
            <a:off x="609600" y="3453130"/>
            <a:ext cx="9570060" cy="619914"/>
          </a:xfrm>
          <a:prstGeom prst="homePlate">
            <a:avLst>
              <a:gd name="adj" fmla="val 40030"/>
            </a:avLst>
          </a:prstGeom>
          <a:gradFill rotWithShape="1">
            <a:gsLst>
              <a:gs pos="0">
                <a:srgbClr val="B2B2B2">
                  <a:gamma/>
                  <a:tint val="5882"/>
                  <a:invGamma/>
                </a:srgbClr>
              </a:gs>
              <a:gs pos="100000">
                <a:srgbClr val="EAEAEA"/>
              </a:gs>
            </a:gsLst>
            <a:lin ang="5400000" scaled="1"/>
          </a:gradFill>
          <a:ln w="9525">
            <a:solidFill>
              <a:srgbClr val="EAEAEA"/>
            </a:solidFill>
            <a:miter lim="800000"/>
          </a:ln>
          <a:effectLst/>
        </p:spPr>
        <p:txBody>
          <a:bodyPr wrap="none" lIns="121908" tIns="60954" rIns="121908" bIns="60954" anchor="ctr"/>
          <a:lstStyle/>
          <a:p>
            <a:pPr marL="476250" indent="-476250">
              <a:lnSpc>
                <a:spcPct val="120000"/>
              </a:lnSpc>
              <a:defRPr/>
            </a:pPr>
            <a:endParaRPr lang="zh-CN" altLang="en-US" sz="1600" kern="0" dirty="0">
              <a:solidFill>
                <a:schemeClr val="tx1">
                  <a:lumMod val="50000"/>
                  <a:lumOff val="50000"/>
                </a:schemeClr>
              </a:solidFill>
              <a:latin typeface="Arial" panose="020B0604020202090204" pitchFamily="34" charset="0"/>
              <a:ea typeface="微软雅黑" panose="020B0503020204020204" pitchFamily="34" charset="-122"/>
            </a:endParaRPr>
          </a:p>
        </p:txBody>
      </p:sp>
      <p:sp>
        <p:nvSpPr>
          <p:cNvPr id="109" name="AutoShape 8"/>
          <p:cNvSpPr>
            <a:spLocks noChangeArrowheads="1"/>
          </p:cNvSpPr>
          <p:nvPr/>
        </p:nvSpPr>
        <p:spPr bwMode="auto">
          <a:xfrm>
            <a:off x="6350636" y="3446780"/>
            <a:ext cx="741160" cy="626263"/>
          </a:xfrm>
          <a:prstGeom prst="chevron">
            <a:avLst>
              <a:gd name="adj" fmla="val 55472"/>
            </a:avLst>
          </a:prstGeom>
          <a:solidFill>
            <a:schemeClr val="accent2"/>
          </a:solidFill>
          <a:ln w="25400" cap="flat" cmpd="sng" algn="ctr">
            <a:noFill/>
            <a:prstDash val="solid"/>
          </a:ln>
          <a:effectLst/>
        </p:spPr>
        <p:txBody>
          <a:bodyPr lIns="121908" tIns="60954" rIns="121908" bIns="60954" rtlCol="0" anchor="ctr"/>
          <a:lstStyle/>
          <a:p>
            <a:pPr algn="ctr"/>
            <a:endParaRPr lang="zh-CN" altLang="en-US" sz="27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0" name="AutoShape 8"/>
          <p:cNvSpPr>
            <a:spLocks noChangeArrowheads="1"/>
          </p:cNvSpPr>
          <p:nvPr/>
        </p:nvSpPr>
        <p:spPr bwMode="auto">
          <a:xfrm>
            <a:off x="3871596" y="3453130"/>
            <a:ext cx="765526" cy="619913"/>
          </a:xfrm>
          <a:prstGeom prst="chevron">
            <a:avLst>
              <a:gd name="adj" fmla="val 55472"/>
            </a:avLst>
          </a:prstGeom>
          <a:solidFill>
            <a:schemeClr val="accent3"/>
          </a:solidFill>
          <a:ln w="25400" cap="flat" cmpd="sng" algn="ctr">
            <a:noFill/>
            <a:prstDash val="solid"/>
          </a:ln>
          <a:effectLst/>
        </p:spPr>
        <p:txBody>
          <a:bodyPr lIns="121908" tIns="60954" rIns="121908" bIns="60954" rtlCol="0" anchor="ctr"/>
          <a:lstStyle/>
          <a:p>
            <a:pPr algn="ctr"/>
            <a:endParaRPr lang="zh-CN" altLang="en-US" sz="27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1" name="AutoShape 8"/>
          <p:cNvSpPr>
            <a:spLocks noChangeArrowheads="1"/>
          </p:cNvSpPr>
          <p:nvPr/>
        </p:nvSpPr>
        <p:spPr bwMode="auto">
          <a:xfrm>
            <a:off x="1735455" y="3453130"/>
            <a:ext cx="765527" cy="619913"/>
          </a:xfrm>
          <a:prstGeom prst="chevron">
            <a:avLst>
              <a:gd name="adj" fmla="val 55472"/>
            </a:avLst>
          </a:prstGeom>
          <a:solidFill>
            <a:schemeClr val="accent4"/>
          </a:solidFill>
          <a:ln w="25400" cap="flat" cmpd="sng" algn="ctr">
            <a:noFill/>
            <a:prstDash val="solid"/>
          </a:ln>
          <a:effectLst/>
        </p:spPr>
        <p:txBody>
          <a:bodyPr lIns="121908" tIns="60954" rIns="121908" bIns="60954" rtlCol="0" anchor="ctr"/>
          <a:lstStyle/>
          <a:p>
            <a:pPr algn="ctr"/>
            <a:endParaRPr lang="zh-CN" altLang="en-US" sz="27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2" name="AutoShape 8"/>
          <p:cNvSpPr>
            <a:spLocks noChangeArrowheads="1"/>
          </p:cNvSpPr>
          <p:nvPr/>
        </p:nvSpPr>
        <p:spPr bwMode="auto">
          <a:xfrm>
            <a:off x="9618230" y="3453130"/>
            <a:ext cx="741160" cy="614123"/>
          </a:xfrm>
          <a:prstGeom prst="chevron">
            <a:avLst>
              <a:gd name="adj" fmla="val 55472"/>
            </a:avLst>
          </a:prstGeom>
          <a:solidFill>
            <a:schemeClr val="accent1"/>
          </a:solidFill>
          <a:ln w="25400" cap="flat" cmpd="sng" algn="ctr">
            <a:noFill/>
            <a:prstDash val="solid"/>
          </a:ln>
          <a:effectLst/>
        </p:spPr>
        <p:txBody>
          <a:bodyPr lIns="121908" tIns="60954" rIns="121908" bIns="60954" rtlCol="0" anchor="ctr"/>
          <a:lstStyle/>
          <a:p>
            <a:pPr algn="ctr"/>
            <a:endParaRPr lang="zh-CN" altLang="en-US" sz="2700" b="1"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18" name="直接连接符 117"/>
          <p:cNvCxnSpPr>
            <a:cxnSpLocks/>
          </p:cNvCxnSpPr>
          <p:nvPr/>
        </p:nvCxnSpPr>
        <p:spPr>
          <a:xfrm>
            <a:off x="1299845" y="3876040"/>
            <a:ext cx="0" cy="1693544"/>
          </a:xfrm>
          <a:prstGeom prst="line">
            <a:avLst/>
          </a:prstGeom>
          <a:noFill/>
          <a:ln w="9525" cap="flat" cmpd="sng" algn="ctr">
            <a:solidFill>
              <a:srgbClr val="888888"/>
            </a:solidFill>
            <a:prstDash val="solid"/>
            <a:headEnd type="oval" w="med" len="med"/>
            <a:tailEnd type="oval" w="med" len="med"/>
          </a:ln>
          <a:effectLst/>
        </p:spPr>
      </p:cxnSp>
      <p:grpSp>
        <p:nvGrpSpPr>
          <p:cNvPr id="120" name="组合 119"/>
          <p:cNvGrpSpPr/>
          <p:nvPr/>
        </p:nvGrpSpPr>
        <p:grpSpPr>
          <a:xfrm>
            <a:off x="3287395" y="1865630"/>
            <a:ext cx="2181860" cy="1811046"/>
            <a:chOff x="2224552" y="2060848"/>
            <a:chExt cx="1625176" cy="1358533"/>
          </a:xfrm>
        </p:grpSpPr>
        <p:cxnSp>
          <p:nvCxnSpPr>
            <p:cNvPr id="121" name="直接连接符 120"/>
            <p:cNvCxnSpPr/>
            <p:nvPr/>
          </p:nvCxnSpPr>
          <p:spPr>
            <a:xfrm>
              <a:off x="2224552" y="2060848"/>
              <a:ext cx="0" cy="1358533"/>
            </a:xfrm>
            <a:prstGeom prst="line">
              <a:avLst/>
            </a:prstGeom>
            <a:noFill/>
            <a:ln w="9525" cap="flat" cmpd="sng" algn="ctr">
              <a:solidFill>
                <a:srgbClr val="888888"/>
              </a:solidFill>
              <a:prstDash val="solid"/>
              <a:headEnd type="oval" w="med" len="med"/>
              <a:tailEnd type="oval" w="med" len="med"/>
            </a:ln>
            <a:effectLst/>
          </p:spPr>
        </p:cxnSp>
        <p:sp>
          <p:nvSpPr>
            <p:cNvPr id="122" name="TextBox 121"/>
            <p:cNvSpPr txBox="1"/>
            <p:nvPr/>
          </p:nvSpPr>
          <p:spPr>
            <a:xfrm>
              <a:off x="2234078" y="2161813"/>
              <a:ext cx="1615650" cy="283110"/>
            </a:xfrm>
            <a:prstGeom prst="rect">
              <a:avLst/>
            </a:prstGeom>
            <a:noFill/>
          </p:spPr>
          <p:txBody>
            <a:bodyPr wrap="square" rtlCol="0">
              <a:spAutoFit/>
            </a:bodyPr>
            <a:lstStyle/>
            <a:p>
              <a:pPr>
                <a:lnSpc>
                  <a:spcPct val="150000"/>
                </a:lnSpc>
                <a:defRPr/>
              </a:pPr>
              <a:endParaRPr lang="zh-CN" altLang="en-US" sz="1400" kern="0" dirty="0">
                <a:solidFill>
                  <a:schemeClr val="tx1">
                    <a:lumMod val="50000"/>
                    <a:lumOff val="50000"/>
                  </a:schemeClr>
                </a:solidFill>
                <a:latin typeface="+mn-lt"/>
                <a:ea typeface="+mj-lt"/>
              </a:endParaRPr>
            </a:p>
          </p:txBody>
        </p:sp>
      </p:grpSp>
      <p:grpSp>
        <p:nvGrpSpPr>
          <p:cNvPr id="123" name="组合 122"/>
          <p:cNvGrpSpPr/>
          <p:nvPr/>
        </p:nvGrpSpPr>
        <p:grpSpPr>
          <a:xfrm>
            <a:off x="5420995" y="3842384"/>
            <a:ext cx="2792087" cy="1772920"/>
            <a:chOff x="3648596" y="3848591"/>
            <a:chExt cx="2341405" cy="1894371"/>
          </a:xfrm>
        </p:grpSpPr>
        <p:cxnSp>
          <p:nvCxnSpPr>
            <p:cNvPr id="124" name="直接连接符 123"/>
            <p:cNvCxnSpPr>
              <a:cxnSpLocks/>
            </p:cNvCxnSpPr>
            <p:nvPr/>
          </p:nvCxnSpPr>
          <p:spPr>
            <a:xfrm>
              <a:off x="3648596" y="3848591"/>
              <a:ext cx="0" cy="1894371"/>
            </a:xfrm>
            <a:prstGeom prst="line">
              <a:avLst/>
            </a:prstGeom>
            <a:noFill/>
            <a:ln w="9525" cap="flat" cmpd="sng" algn="ctr">
              <a:solidFill>
                <a:srgbClr val="888888"/>
              </a:solidFill>
              <a:prstDash val="solid"/>
              <a:headEnd type="oval" w="med" len="med"/>
              <a:tailEnd type="oval" w="med" len="med"/>
            </a:ln>
            <a:effectLst/>
          </p:spPr>
        </p:cxnSp>
        <p:sp>
          <p:nvSpPr>
            <p:cNvPr id="125" name="TextBox 124"/>
            <p:cNvSpPr txBox="1"/>
            <p:nvPr/>
          </p:nvSpPr>
          <p:spPr>
            <a:xfrm>
              <a:off x="3665103" y="4041334"/>
              <a:ext cx="2324898" cy="334736"/>
            </a:xfrm>
            <a:prstGeom prst="rect">
              <a:avLst/>
            </a:prstGeom>
            <a:noFill/>
          </p:spPr>
          <p:txBody>
            <a:bodyPr wrap="square" rtlCol="0">
              <a:spAutoFit/>
            </a:bodyPr>
            <a:lstStyle/>
            <a:p>
              <a:pPr>
                <a:lnSpc>
                  <a:spcPct val="150000"/>
                </a:lnSpc>
                <a:defRPr/>
              </a:pPr>
              <a:endParaRPr lang="zh-CN" altLang="en-US" sz="1400" kern="0" dirty="0">
                <a:solidFill>
                  <a:schemeClr val="tx1">
                    <a:lumMod val="50000"/>
                    <a:lumOff val="50000"/>
                  </a:schemeClr>
                </a:solidFill>
                <a:latin typeface="+mj-lt"/>
                <a:ea typeface="+mj-lt"/>
                <a:sym typeface="+mn-ea"/>
              </a:endParaRPr>
            </a:p>
          </p:txBody>
        </p:sp>
      </p:grpSp>
      <p:grpSp>
        <p:nvGrpSpPr>
          <p:cNvPr id="126" name="组合 125"/>
          <p:cNvGrpSpPr/>
          <p:nvPr/>
        </p:nvGrpSpPr>
        <p:grpSpPr>
          <a:xfrm>
            <a:off x="8339399" y="1199848"/>
            <a:ext cx="3811367" cy="2470966"/>
            <a:chOff x="5017826" y="1537890"/>
            <a:chExt cx="3219395" cy="1881491"/>
          </a:xfrm>
        </p:grpSpPr>
        <p:cxnSp>
          <p:nvCxnSpPr>
            <p:cNvPr id="127" name="直接连接符 126"/>
            <p:cNvCxnSpPr>
              <a:cxnSpLocks/>
            </p:cNvCxnSpPr>
            <p:nvPr/>
          </p:nvCxnSpPr>
          <p:spPr>
            <a:xfrm>
              <a:off x="5027724" y="1537890"/>
              <a:ext cx="16368" cy="1881491"/>
            </a:xfrm>
            <a:prstGeom prst="line">
              <a:avLst/>
            </a:prstGeom>
            <a:noFill/>
            <a:ln w="9525" cap="flat" cmpd="sng" algn="ctr">
              <a:solidFill>
                <a:srgbClr val="888888"/>
              </a:solidFill>
              <a:prstDash val="solid"/>
              <a:headEnd type="oval" w="med" len="med"/>
              <a:tailEnd type="oval" w="med" len="med"/>
            </a:ln>
            <a:effectLst/>
          </p:spPr>
        </p:cxnSp>
        <p:sp>
          <p:nvSpPr>
            <p:cNvPr id="128" name="TextBox 127"/>
            <p:cNvSpPr txBox="1"/>
            <p:nvPr/>
          </p:nvSpPr>
          <p:spPr>
            <a:xfrm>
              <a:off x="5017826" y="1547459"/>
              <a:ext cx="3219395" cy="1574610"/>
            </a:xfrm>
            <a:prstGeom prst="rect">
              <a:avLst/>
            </a:prstGeom>
            <a:noFill/>
          </p:spPr>
          <p:txBody>
            <a:bodyPr wrap="square" rtlCol="0">
              <a:spAutoFit/>
            </a:bodyPr>
            <a:lstStyle/>
            <a:p>
              <a:pPr>
                <a:lnSpc>
                  <a:spcPct val="150000"/>
                </a:lnSpc>
                <a:defRPr/>
              </a:pPr>
              <a:r>
                <a:rPr lang="zh-CN" altLang="en-US" b="1" kern="0" dirty="0">
                  <a:solidFill>
                    <a:schemeClr val="tx1"/>
                  </a:solidFill>
                  <a:latin typeface="+mj-lt"/>
                  <a:ea typeface="+mj-lt"/>
                </a:rPr>
                <a:t>腾讯云</a:t>
              </a:r>
              <a:endParaRPr lang="en-US" altLang="zh-CN" b="1" kern="0" dirty="0">
                <a:solidFill>
                  <a:schemeClr val="tx1"/>
                </a:solidFill>
                <a:latin typeface="+mj-lt"/>
                <a:ea typeface="微软雅黑" panose="020B0503020204020204" pitchFamily="34" charset="-122"/>
              </a:endParaRPr>
            </a:p>
            <a:p>
              <a:pPr algn="l">
                <a:lnSpc>
                  <a:spcPct val="150000"/>
                </a:lnSpc>
                <a:defRPr/>
              </a:pPr>
              <a:r>
                <a:rPr lang="zh-CN" altLang="en-US" sz="1200" dirty="0">
                  <a:solidFill>
                    <a:schemeClr val="tx1"/>
                  </a:solidFill>
                  <a:latin typeface="+mn-lt"/>
                  <a:ea typeface="微软雅黑" panose="020B0503020204020204" pitchFamily="34" charset="-122"/>
                </a:rPr>
                <a:t>后台研发，工作内容主要包括</a:t>
              </a:r>
              <a:r>
                <a:rPr lang="en-US" altLang="zh-CN" sz="1200" dirty="0">
                  <a:solidFill>
                    <a:schemeClr val="tx1"/>
                  </a:solidFill>
                  <a:latin typeface="+mn-lt"/>
                  <a:ea typeface="微软雅黑" panose="020B0503020204020204" pitchFamily="34" charset="-122"/>
                </a:rPr>
                <a:t>TSF</a:t>
              </a:r>
              <a:r>
                <a:rPr lang="zh-CN" altLang="en-US" sz="1200" dirty="0">
                  <a:solidFill>
                    <a:schemeClr val="tx1"/>
                  </a:solidFill>
                  <a:latin typeface="+mn-lt"/>
                  <a:ea typeface="微软雅黑" panose="020B0503020204020204" pitchFamily="34" charset="-122"/>
                </a:rPr>
                <a:t>私有化（</a:t>
              </a:r>
              <a:r>
                <a:rPr lang="en-US" altLang="zh-CN" sz="1200" dirty="0">
                  <a:solidFill>
                    <a:schemeClr val="tx1"/>
                  </a:solidFill>
                  <a:latin typeface="+mn-lt"/>
                  <a:ea typeface="微软雅黑" panose="020B0503020204020204" pitchFamily="34" charset="-122"/>
                </a:rPr>
                <a:t>TCE</a:t>
              </a:r>
              <a:r>
                <a:rPr lang="zh-CN" altLang="en-US" sz="1200" dirty="0">
                  <a:solidFill>
                    <a:schemeClr val="tx1"/>
                  </a:solidFill>
                  <a:latin typeface="+mn-lt"/>
                  <a:ea typeface="微软雅黑" panose="020B0503020204020204" pitchFamily="34" charset="-122"/>
                </a:rPr>
                <a:t>、</a:t>
              </a:r>
              <a:r>
                <a:rPr lang="en-US" altLang="zh-CN" sz="1200" dirty="0">
                  <a:solidFill>
                    <a:schemeClr val="tx1"/>
                  </a:solidFill>
                  <a:latin typeface="+mn-lt"/>
                  <a:ea typeface="微软雅黑" panose="020B0503020204020204" pitchFamily="34" charset="-122"/>
                </a:rPr>
                <a:t>TCS</a:t>
              </a:r>
              <a:r>
                <a:rPr lang="zh-CN" altLang="en-US" sz="1200" dirty="0">
                  <a:solidFill>
                    <a:schemeClr val="tx1"/>
                  </a:solidFill>
                  <a:latin typeface="+mn-lt"/>
                  <a:ea typeface="微软雅黑" panose="020B0503020204020204" pitchFamily="34" charset="-122"/>
                </a:rPr>
                <a:t>、独立板）的研发工作。主要负责</a:t>
              </a:r>
              <a:r>
                <a:rPr lang="en-US" altLang="zh-CN" sz="1200" dirty="0">
                  <a:solidFill>
                    <a:schemeClr val="tx1"/>
                  </a:solidFill>
                  <a:latin typeface="+mn-lt"/>
                  <a:ea typeface="微软雅黑" panose="020B0503020204020204" pitchFamily="34" charset="-122"/>
                </a:rPr>
                <a:t>TCS-TSF</a:t>
              </a:r>
              <a:r>
                <a:rPr lang="zh-CN" altLang="en-US" sz="1200" dirty="0">
                  <a:solidFill>
                    <a:schemeClr val="tx1"/>
                  </a:solidFill>
                  <a:latin typeface="+mn-lt"/>
                  <a:ea typeface="微软雅黑" panose="020B0503020204020204" pitchFamily="34" charset="-122"/>
                </a:rPr>
                <a:t>容器资源这块的研发运维工作。</a:t>
              </a:r>
              <a:endParaRPr lang="en-US" altLang="zh-CN" sz="1200" dirty="0">
                <a:solidFill>
                  <a:schemeClr val="tx1"/>
                </a:solidFill>
                <a:latin typeface="+mn-lt"/>
                <a:ea typeface="微软雅黑" panose="020B0503020204020204" pitchFamily="34" charset="-122"/>
              </a:endParaRPr>
            </a:p>
            <a:p>
              <a:pPr algn="l">
                <a:lnSpc>
                  <a:spcPct val="150000"/>
                </a:lnSpc>
                <a:defRPr/>
              </a:pPr>
              <a:r>
                <a:rPr lang="zh-CN" altLang="en-US" sz="1200" dirty="0">
                  <a:solidFill>
                    <a:schemeClr val="tx1"/>
                  </a:solidFill>
                  <a:latin typeface="+mn-lt"/>
                  <a:ea typeface="微软雅黑" panose="020B0503020204020204" pitchFamily="34" charset="-122"/>
                </a:rPr>
                <a:t>亮点：</a:t>
              </a:r>
              <a:endParaRPr lang="en-US" altLang="zh-CN" sz="1200" dirty="0">
                <a:solidFill>
                  <a:schemeClr val="tx1"/>
                </a:solidFill>
                <a:latin typeface="+mn-lt"/>
                <a:ea typeface="微软雅黑" panose="020B0503020204020204" pitchFamily="34" charset="-122"/>
              </a:endParaRPr>
            </a:p>
            <a:p>
              <a:pPr marL="171450" indent="-171450" algn="l">
                <a:lnSpc>
                  <a:spcPct val="150000"/>
                </a:lnSpc>
                <a:buFont typeface="Wingdings" pitchFamily="2" charset="2"/>
                <a:buChar char="Ø"/>
                <a:defRPr/>
              </a:pPr>
              <a:r>
                <a:rPr lang="zh-CN" altLang="en-US" sz="1200" dirty="0">
                  <a:solidFill>
                    <a:schemeClr val="tx1"/>
                  </a:solidFill>
                  <a:latin typeface="+mn-lt"/>
                  <a:ea typeface="微软雅黑" panose="020B0503020204020204" pitchFamily="34" charset="-122"/>
                </a:rPr>
                <a:t>打通与</a:t>
              </a:r>
              <a:r>
                <a:rPr lang="en-US" altLang="zh-CN" sz="1200" dirty="0">
                  <a:solidFill>
                    <a:schemeClr val="tx1"/>
                  </a:solidFill>
                  <a:latin typeface="+mn-lt"/>
                  <a:ea typeface="微软雅黑" panose="020B0503020204020204" pitchFamily="34" charset="-122"/>
                </a:rPr>
                <a:t>TCS</a:t>
              </a:r>
              <a:r>
                <a:rPr lang="zh-CN" altLang="en-US" sz="1200" dirty="0">
                  <a:solidFill>
                    <a:schemeClr val="tx1"/>
                  </a:solidFill>
                  <a:latin typeface="+mn-lt"/>
                  <a:ea typeface="微软雅黑" panose="020B0503020204020204" pitchFamily="34" charset="-122"/>
                </a:rPr>
                <a:t>平台容器集群的纳管能力</a:t>
              </a:r>
              <a:endParaRPr lang="en-US" altLang="zh-CN" sz="1200" dirty="0">
                <a:solidFill>
                  <a:schemeClr val="tx1"/>
                </a:solidFill>
                <a:latin typeface="+mn-lt"/>
                <a:ea typeface="微软雅黑" panose="020B0503020204020204" pitchFamily="34" charset="-122"/>
              </a:endParaRPr>
            </a:p>
            <a:p>
              <a:pPr marL="171450" indent="-171450" algn="l">
                <a:lnSpc>
                  <a:spcPct val="150000"/>
                </a:lnSpc>
                <a:buFont typeface="Wingdings" pitchFamily="2" charset="2"/>
                <a:buChar char="Ø"/>
                <a:defRPr/>
              </a:pPr>
              <a:r>
                <a:rPr lang="zh-CN" altLang="en-US" sz="1200" dirty="0">
                  <a:solidFill>
                    <a:schemeClr val="tx1"/>
                  </a:solidFill>
                  <a:latin typeface="+mn-lt"/>
                  <a:ea typeface="微软雅黑" panose="020B0503020204020204" pitchFamily="34" charset="-122"/>
                </a:rPr>
                <a:t>主导完成</a:t>
              </a:r>
              <a:r>
                <a:rPr lang="en-US" altLang="zh-CN" sz="1200" dirty="0">
                  <a:solidFill>
                    <a:schemeClr val="tx1"/>
                  </a:solidFill>
                  <a:latin typeface="+mn-lt"/>
                  <a:ea typeface="微软雅黑" panose="020B0503020204020204" pitchFamily="34" charset="-122"/>
                </a:rPr>
                <a:t>TCS230-TSF1.29.8</a:t>
              </a:r>
              <a:r>
                <a:rPr lang="zh-CN" altLang="en-US" sz="1200" dirty="0">
                  <a:solidFill>
                    <a:schemeClr val="tx1"/>
                  </a:solidFill>
                  <a:latin typeface="+mn-lt"/>
                  <a:ea typeface="微软雅黑" panose="020B0503020204020204" pitchFamily="34" charset="-122"/>
                </a:rPr>
                <a:t>的开发运维支撑工作</a:t>
              </a:r>
              <a:endParaRPr lang="en-US" altLang="zh-CN" sz="1200" dirty="0">
                <a:solidFill>
                  <a:schemeClr val="tx1"/>
                </a:solidFill>
                <a:latin typeface="+mn-lt"/>
                <a:ea typeface="微软雅黑" panose="020B0503020204020204" pitchFamily="34" charset="-122"/>
              </a:endParaRPr>
            </a:p>
          </p:txBody>
        </p:sp>
      </p:grpSp>
      <p:grpSp>
        <p:nvGrpSpPr>
          <p:cNvPr id="102" name="组合 101"/>
          <p:cNvGrpSpPr/>
          <p:nvPr/>
        </p:nvGrpSpPr>
        <p:grpSpPr>
          <a:xfrm>
            <a:off x="10110470" y="3086507"/>
            <a:ext cx="1720215" cy="1286318"/>
            <a:chOff x="7737176" y="3072488"/>
            <a:chExt cx="1677511" cy="1381192"/>
          </a:xfrm>
        </p:grpSpPr>
        <p:grpSp>
          <p:nvGrpSpPr>
            <p:cNvPr id="103" name="组合 102"/>
            <p:cNvGrpSpPr/>
            <p:nvPr/>
          </p:nvGrpSpPr>
          <p:grpSpPr>
            <a:xfrm>
              <a:off x="7737176" y="3072488"/>
              <a:ext cx="1677511" cy="1381192"/>
              <a:chOff x="7647017" y="2743729"/>
              <a:chExt cx="2617944" cy="2155506"/>
            </a:xfrm>
          </p:grpSpPr>
          <p:sp>
            <p:nvSpPr>
              <p:cNvPr id="105" name="Oval 8"/>
              <p:cNvSpPr>
                <a:spLocks noChangeArrowheads="1"/>
              </p:cNvSpPr>
              <p:nvPr/>
            </p:nvSpPr>
            <p:spPr bwMode="auto">
              <a:xfrm flipV="1">
                <a:off x="7647017" y="4399449"/>
                <a:ext cx="2617944" cy="445151"/>
              </a:xfrm>
              <a:prstGeom prst="ellipse">
                <a:avLst/>
              </a:prstGeom>
              <a:gradFill rotWithShape="1">
                <a:gsLst>
                  <a:gs pos="0">
                    <a:srgbClr val="000000">
                      <a:alpha val="7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defTabSz="1218565">
                  <a:defRPr/>
                </a:pPr>
                <a:endParaRPr lang="zh-CN" altLang="en-US" sz="2400" kern="0" dirty="0">
                  <a:solidFill>
                    <a:sysClr val="windowText" lastClr="000000"/>
                  </a:solidFill>
                  <a:latin typeface="Arial" panose="020B0604020202090204" pitchFamily="34" charset="0"/>
                  <a:ea typeface="微软雅黑" panose="020B0503020204020204" pitchFamily="34" charset="-122"/>
                </a:endParaRPr>
              </a:p>
            </p:txBody>
          </p:sp>
          <p:sp>
            <p:nvSpPr>
              <p:cNvPr id="106" name="Oval 19"/>
              <p:cNvSpPr>
                <a:spLocks noChangeArrowheads="1"/>
              </p:cNvSpPr>
              <p:nvPr/>
            </p:nvSpPr>
            <p:spPr bwMode="auto">
              <a:xfrm>
                <a:off x="8011516" y="2967561"/>
                <a:ext cx="1931237" cy="1931674"/>
              </a:xfrm>
              <a:prstGeom prst="ellipse">
                <a:avLst/>
              </a:prstGeom>
              <a:solidFill>
                <a:schemeClr val="accent1">
                  <a:lumMod val="50000"/>
                </a:schemeClr>
              </a:solidFill>
              <a:ln w="25400" cap="flat" cmpd="sng" algn="ctr">
                <a:noFill/>
                <a:prstDash val="solid"/>
              </a:ln>
              <a:effectLst/>
            </p:spPr>
            <p:txBody>
              <a:bodyPr rtlCol="0" anchor="ctr"/>
              <a:lstStyle/>
              <a:p>
                <a:pPr algn="ctr"/>
                <a:endParaRPr lang="zh-CN" altLang="en-US" sz="2700" b="1" kern="0" dirty="0">
                  <a:solidFill>
                    <a:sysClr val="window" lastClr="FFFFFF"/>
                  </a:solidFill>
                  <a:latin typeface="微软雅黑" panose="020B0503020204020204" pitchFamily="34" charset="-122"/>
                  <a:ea typeface="微软雅黑" panose="020B0503020204020204" pitchFamily="34" charset="-122"/>
                </a:endParaRPr>
              </a:p>
            </p:txBody>
          </p:sp>
          <p:sp>
            <p:nvSpPr>
              <p:cNvPr id="107" name="未知"/>
              <p:cNvSpPr/>
              <p:nvPr/>
            </p:nvSpPr>
            <p:spPr bwMode="auto">
              <a:xfrm>
                <a:off x="8233034" y="2743729"/>
                <a:ext cx="1490214" cy="727147"/>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defTabSz="1218565">
                  <a:defRPr/>
                </a:pPr>
                <a:endParaRPr lang="zh-CN" altLang="en-US" sz="2400" kern="0" dirty="0">
                  <a:solidFill>
                    <a:sysClr val="windowText" lastClr="000000"/>
                  </a:solidFill>
                  <a:latin typeface="Arial" panose="020B0604020202090204" pitchFamily="34" charset="0"/>
                  <a:ea typeface="微软雅黑" panose="020B0503020204020204" pitchFamily="34" charset="-122"/>
                </a:endParaRPr>
              </a:p>
            </p:txBody>
          </p:sp>
        </p:grpSp>
        <p:sp>
          <p:nvSpPr>
            <p:cNvPr id="104" name="TextBox 103"/>
            <p:cNvSpPr txBox="1"/>
            <p:nvPr/>
          </p:nvSpPr>
          <p:spPr>
            <a:xfrm>
              <a:off x="8020496" y="3525852"/>
              <a:ext cx="1043932" cy="626605"/>
            </a:xfrm>
            <a:prstGeom prst="rect">
              <a:avLst/>
            </a:prstGeom>
            <a:noFill/>
          </p:spPr>
          <p:txBody>
            <a:bodyPr wrap="square" rtlCol="0">
              <a:spAutoFit/>
            </a:bodyPr>
            <a:lstStyle/>
            <a:p>
              <a:pPr defTabSz="1218565">
                <a:defRPr/>
              </a:pPr>
              <a:r>
                <a:rPr lang="en-US" altLang="zh-CN" sz="3200" i="1" kern="0" dirty="0">
                  <a:solidFill>
                    <a:sysClr val="window" lastClr="FFFFFF"/>
                  </a:solidFill>
                  <a:latin typeface="Impact" panose="020B0806030902050204" pitchFamily="34" charset="0"/>
                  <a:ea typeface="微软雅黑" panose="020B0503020204020204" pitchFamily="34" charset="-122"/>
                </a:rPr>
                <a:t>2023</a:t>
              </a:r>
              <a:endParaRPr lang="zh-CN" altLang="en-US" sz="3200" i="1" kern="0" dirty="0">
                <a:solidFill>
                  <a:sysClr val="window" lastClr="FFFFFF"/>
                </a:solidFill>
                <a:latin typeface="Impact" panose="020B0806030902050204" pitchFamily="34" charset="0"/>
                <a:ea typeface="微软雅黑" panose="020B0503020204020204" pitchFamily="34" charset="-122"/>
              </a:endParaRPr>
            </a:p>
          </p:txBody>
        </p:sp>
      </p:grpSp>
      <p:sp>
        <p:nvSpPr>
          <p:cNvPr id="27" name="TextBox 112"/>
          <p:cNvSpPr txBox="1"/>
          <p:nvPr/>
        </p:nvSpPr>
        <p:spPr>
          <a:xfrm>
            <a:off x="7840672" y="3700780"/>
            <a:ext cx="979805" cy="427990"/>
          </a:xfrm>
          <a:prstGeom prst="rect">
            <a:avLst/>
          </a:prstGeom>
          <a:noFill/>
        </p:spPr>
        <p:txBody>
          <a:bodyPr wrap="square" lIns="121908" tIns="60954" rIns="121908" bIns="60954" rtlCol="0">
            <a:spAutoFit/>
          </a:bodyPr>
          <a:lstStyle>
            <a:defPPr>
              <a:defRPr lang="zh-CN"/>
            </a:defPPr>
            <a:lvl1pPr>
              <a:defRPr i="1">
                <a:solidFill>
                  <a:srgbClr val="646464"/>
                </a:solidFill>
              </a:defRPr>
            </a:lvl1pPr>
          </a:lstStyle>
          <a:p>
            <a:pPr>
              <a:defRPr/>
            </a:pPr>
            <a:r>
              <a:rPr lang="en-US" altLang="zh-CN" sz="2000" kern="0" dirty="0">
                <a:solidFill>
                  <a:schemeClr val="tx1"/>
                </a:solidFill>
                <a:latin typeface="+mj-lt"/>
                <a:ea typeface="微软雅黑" panose="020B0503020204020204" pitchFamily="34" charset="-122"/>
                <a:cs typeface="+mj-lt"/>
              </a:rPr>
              <a:t>2021</a:t>
            </a:r>
          </a:p>
        </p:txBody>
      </p:sp>
      <p:sp>
        <p:nvSpPr>
          <p:cNvPr id="28" name="TextBox 112"/>
          <p:cNvSpPr txBox="1"/>
          <p:nvPr/>
        </p:nvSpPr>
        <p:spPr>
          <a:xfrm>
            <a:off x="4937760" y="3413760"/>
            <a:ext cx="958680" cy="427990"/>
          </a:xfrm>
          <a:prstGeom prst="rect">
            <a:avLst/>
          </a:prstGeom>
          <a:noFill/>
        </p:spPr>
        <p:txBody>
          <a:bodyPr wrap="square" lIns="121908" tIns="60954" rIns="121908" bIns="60954" rtlCol="0">
            <a:spAutoFit/>
          </a:bodyPr>
          <a:lstStyle>
            <a:defPPr>
              <a:defRPr lang="zh-CN"/>
            </a:defPPr>
            <a:lvl1pPr>
              <a:defRPr i="1">
                <a:solidFill>
                  <a:srgbClr val="646464"/>
                </a:solidFill>
              </a:defRPr>
            </a:lvl1pPr>
          </a:lstStyle>
          <a:p>
            <a:pPr>
              <a:defRPr/>
            </a:pPr>
            <a:r>
              <a:rPr lang="en-US" altLang="zh-CN" sz="2000" kern="0" dirty="0">
                <a:solidFill>
                  <a:schemeClr val="tx1">
                    <a:lumMod val="50000"/>
                    <a:lumOff val="50000"/>
                  </a:schemeClr>
                </a:solidFill>
                <a:latin typeface="+mj-lt"/>
                <a:ea typeface="微软雅黑" panose="020B0503020204020204" pitchFamily="34" charset="-122"/>
                <a:cs typeface="+mj-lt"/>
              </a:rPr>
              <a:t>2019</a:t>
            </a:r>
          </a:p>
        </p:txBody>
      </p:sp>
      <p:sp>
        <p:nvSpPr>
          <p:cNvPr id="29" name="TextBox 112"/>
          <p:cNvSpPr txBox="1"/>
          <p:nvPr/>
        </p:nvSpPr>
        <p:spPr>
          <a:xfrm>
            <a:off x="2727527" y="3694430"/>
            <a:ext cx="954952" cy="427990"/>
          </a:xfrm>
          <a:prstGeom prst="rect">
            <a:avLst/>
          </a:prstGeom>
          <a:noFill/>
        </p:spPr>
        <p:txBody>
          <a:bodyPr wrap="square" lIns="121908" tIns="60954" rIns="121908" bIns="60954" rtlCol="0">
            <a:spAutoFit/>
          </a:bodyPr>
          <a:lstStyle>
            <a:defPPr>
              <a:defRPr lang="zh-CN"/>
            </a:defPPr>
            <a:lvl1pPr>
              <a:defRPr i="1">
                <a:solidFill>
                  <a:srgbClr val="646464"/>
                </a:solidFill>
              </a:defRPr>
            </a:lvl1pPr>
          </a:lstStyle>
          <a:p>
            <a:pPr>
              <a:defRPr/>
            </a:pPr>
            <a:r>
              <a:rPr lang="en-US" altLang="zh-CN" sz="2000" kern="0" dirty="0">
                <a:solidFill>
                  <a:schemeClr val="tx1">
                    <a:lumMod val="50000"/>
                    <a:lumOff val="50000"/>
                  </a:schemeClr>
                </a:solidFill>
                <a:latin typeface="+mj-lt"/>
                <a:ea typeface="微软雅黑" panose="020B0503020204020204" pitchFamily="34" charset="-122"/>
                <a:cs typeface="+mj-lt"/>
              </a:rPr>
              <a:t>2017</a:t>
            </a:r>
          </a:p>
        </p:txBody>
      </p:sp>
      <p:pic>
        <p:nvPicPr>
          <p:cNvPr id="2" name="图片 1"/>
          <p:cNvPicPr>
            <a:picLocks noChangeAspect="1"/>
          </p:cNvPicPr>
          <p:nvPr/>
        </p:nvPicPr>
        <p:blipFill>
          <a:blip r:embed="rId3"/>
          <a:stretch>
            <a:fillRect/>
          </a:stretch>
        </p:blipFill>
        <p:spPr>
          <a:xfrm>
            <a:off x="127752" y="4171950"/>
            <a:ext cx="1151890" cy="1151890"/>
          </a:xfrm>
          <a:prstGeom prst="rect">
            <a:avLst/>
          </a:prstGeom>
        </p:spPr>
      </p:pic>
      <p:sp>
        <p:nvSpPr>
          <p:cNvPr id="4" name="TextBox 121"/>
          <p:cNvSpPr txBox="1"/>
          <p:nvPr/>
        </p:nvSpPr>
        <p:spPr>
          <a:xfrm>
            <a:off x="1285757" y="4363205"/>
            <a:ext cx="1411605" cy="723660"/>
          </a:xfrm>
          <a:prstGeom prst="rect">
            <a:avLst/>
          </a:prstGeom>
          <a:noFill/>
        </p:spPr>
        <p:txBody>
          <a:bodyPr wrap="square" rtlCol="0">
            <a:spAutoFit/>
          </a:bodyPr>
          <a:lstStyle/>
          <a:p>
            <a:pPr algn="l">
              <a:lnSpc>
                <a:spcPct val="150000"/>
              </a:lnSpc>
              <a:defRPr/>
            </a:pPr>
            <a:r>
              <a:rPr lang="zh-CN" altLang="en-US" kern="0" dirty="0">
                <a:solidFill>
                  <a:schemeClr val="tx1">
                    <a:lumMod val="50000"/>
                    <a:lumOff val="50000"/>
                  </a:schemeClr>
                </a:solidFill>
                <a:latin typeface="+mj-lt"/>
                <a:ea typeface="+mj-lt"/>
              </a:rPr>
              <a:t>华东理工大学</a:t>
            </a:r>
          </a:p>
          <a:p>
            <a:pPr algn="l">
              <a:lnSpc>
                <a:spcPct val="150000"/>
              </a:lnSpc>
              <a:defRPr/>
            </a:pPr>
            <a:r>
              <a:rPr lang="zh-CN" altLang="en-US" sz="1400" kern="0" dirty="0">
                <a:solidFill>
                  <a:schemeClr val="tx1">
                    <a:lumMod val="50000"/>
                    <a:lumOff val="50000"/>
                  </a:schemeClr>
                </a:solidFill>
                <a:latin typeface="+mj-lt"/>
                <a:ea typeface="+mj-lt"/>
              </a:rPr>
              <a:t>本科毕业</a:t>
            </a:r>
          </a:p>
        </p:txBody>
      </p:sp>
      <p:pic>
        <p:nvPicPr>
          <p:cNvPr id="7" name="图片 6"/>
          <p:cNvPicPr>
            <a:picLocks noChangeAspect="1"/>
          </p:cNvPicPr>
          <p:nvPr/>
        </p:nvPicPr>
        <p:blipFill>
          <a:blip r:embed="rId4"/>
          <a:stretch>
            <a:fillRect/>
          </a:stretch>
        </p:blipFill>
        <p:spPr>
          <a:xfrm>
            <a:off x="1450494" y="2043988"/>
            <a:ext cx="1810385" cy="1107440"/>
          </a:xfrm>
          <a:prstGeom prst="rect">
            <a:avLst/>
          </a:prstGeom>
        </p:spPr>
      </p:pic>
      <p:pic>
        <p:nvPicPr>
          <p:cNvPr id="9" name="图片 8"/>
          <p:cNvPicPr>
            <a:picLocks noChangeAspect="1"/>
          </p:cNvPicPr>
          <p:nvPr/>
        </p:nvPicPr>
        <p:blipFill>
          <a:blip r:embed="rId5"/>
          <a:stretch>
            <a:fillRect/>
          </a:stretch>
        </p:blipFill>
        <p:spPr>
          <a:xfrm>
            <a:off x="3544250" y="4486079"/>
            <a:ext cx="1810385" cy="553085"/>
          </a:xfrm>
          <a:prstGeom prst="rect">
            <a:avLst/>
          </a:prstGeom>
        </p:spPr>
      </p:pic>
      <p:pic>
        <p:nvPicPr>
          <p:cNvPr id="12" name="图片 11"/>
          <p:cNvPicPr>
            <a:picLocks noChangeAspect="1"/>
          </p:cNvPicPr>
          <p:nvPr/>
        </p:nvPicPr>
        <p:blipFill>
          <a:blip r:embed="rId6"/>
          <a:stretch>
            <a:fillRect/>
          </a:stretch>
        </p:blipFill>
        <p:spPr>
          <a:xfrm>
            <a:off x="6066125" y="1391564"/>
            <a:ext cx="2232025" cy="873760"/>
          </a:xfrm>
          <a:prstGeom prst="rect">
            <a:avLst/>
          </a:prstGeom>
        </p:spPr>
      </p:pic>
      <p:sp>
        <p:nvSpPr>
          <p:cNvPr id="3" name="TextBox 112">
            <a:extLst>
              <a:ext uri="{FF2B5EF4-FFF2-40B4-BE49-F238E27FC236}">
                <a16:creationId xmlns:a16="http://schemas.microsoft.com/office/drawing/2014/main" id="{1E03671D-1956-60DA-74A6-8AC0F41E3338}"/>
              </a:ext>
            </a:extLst>
          </p:cNvPr>
          <p:cNvSpPr txBox="1"/>
          <p:nvPr/>
        </p:nvSpPr>
        <p:spPr>
          <a:xfrm>
            <a:off x="809308" y="3411012"/>
            <a:ext cx="979805" cy="427990"/>
          </a:xfrm>
          <a:prstGeom prst="rect">
            <a:avLst/>
          </a:prstGeom>
          <a:noFill/>
        </p:spPr>
        <p:txBody>
          <a:bodyPr wrap="square" lIns="121908" tIns="60954" rIns="121908" bIns="60954" rtlCol="0">
            <a:spAutoFit/>
          </a:bodyPr>
          <a:lstStyle>
            <a:defPPr>
              <a:defRPr lang="zh-CN"/>
            </a:defPPr>
            <a:lvl1pPr>
              <a:defRPr i="1">
                <a:solidFill>
                  <a:srgbClr val="646464"/>
                </a:solidFill>
              </a:defRPr>
            </a:lvl1pPr>
          </a:lstStyle>
          <a:p>
            <a:pPr>
              <a:defRPr/>
            </a:pPr>
            <a:r>
              <a:rPr lang="en-US" altLang="zh-CN" sz="2000" kern="0" dirty="0">
                <a:solidFill>
                  <a:schemeClr val="tx1">
                    <a:lumMod val="50000"/>
                    <a:lumOff val="50000"/>
                  </a:schemeClr>
                </a:solidFill>
                <a:latin typeface="+mj-lt"/>
                <a:ea typeface="微软雅黑" panose="020B0503020204020204" pitchFamily="34" charset="-122"/>
                <a:cs typeface="+mj-lt"/>
              </a:rPr>
              <a:t>2015</a:t>
            </a:r>
          </a:p>
        </p:txBody>
      </p:sp>
      <p:sp>
        <p:nvSpPr>
          <p:cNvPr id="11" name="TextBox 127">
            <a:extLst>
              <a:ext uri="{FF2B5EF4-FFF2-40B4-BE49-F238E27FC236}">
                <a16:creationId xmlns:a16="http://schemas.microsoft.com/office/drawing/2014/main" id="{D883EF13-BB25-C8FA-1673-6FDA638DC6C2}"/>
              </a:ext>
            </a:extLst>
          </p:cNvPr>
          <p:cNvSpPr txBox="1"/>
          <p:nvPr/>
        </p:nvSpPr>
        <p:spPr>
          <a:xfrm>
            <a:off x="5410161" y="4051246"/>
            <a:ext cx="2281036" cy="1513941"/>
          </a:xfrm>
          <a:prstGeom prst="rect">
            <a:avLst/>
          </a:prstGeom>
          <a:noFill/>
        </p:spPr>
        <p:txBody>
          <a:bodyPr wrap="square" rtlCol="0">
            <a:spAutoFit/>
          </a:bodyPr>
          <a:lstStyle/>
          <a:p>
            <a:pPr>
              <a:lnSpc>
                <a:spcPct val="150000"/>
              </a:lnSpc>
              <a:defRPr/>
            </a:pPr>
            <a:r>
              <a:rPr lang="zh-CN" altLang="en-US" b="1" kern="0" dirty="0">
                <a:solidFill>
                  <a:schemeClr val="tx1">
                    <a:lumMod val="50000"/>
                    <a:lumOff val="50000"/>
                  </a:schemeClr>
                </a:solidFill>
                <a:latin typeface="+mj-lt"/>
                <a:ea typeface="+mj-lt"/>
              </a:rPr>
              <a:t>科大讯飞</a:t>
            </a:r>
            <a:endParaRPr lang="en-US" altLang="zh-CN" b="1" kern="0" dirty="0">
              <a:solidFill>
                <a:schemeClr val="tx1">
                  <a:lumMod val="50000"/>
                  <a:lumOff val="50000"/>
                </a:schemeClr>
              </a:solidFill>
              <a:latin typeface="+mj-lt"/>
              <a:ea typeface="+mj-lt"/>
            </a:endParaRPr>
          </a:p>
          <a:p>
            <a:pPr algn="l">
              <a:lnSpc>
                <a:spcPct val="150000"/>
              </a:lnSpc>
              <a:defRPr/>
            </a:pPr>
            <a:r>
              <a:rPr lang="zh-CN" altLang="en-US" sz="1200" kern="0" dirty="0">
                <a:solidFill>
                  <a:schemeClr val="tx1">
                    <a:lumMod val="50000"/>
                    <a:lumOff val="50000"/>
                  </a:schemeClr>
                </a:solidFill>
                <a:latin typeface="+mj-lt"/>
                <a:ea typeface="+mj-lt"/>
                <a:sym typeface="+mn-ea"/>
              </a:rPr>
              <a:t>研发组长，负责公司</a:t>
            </a:r>
            <a:r>
              <a:rPr lang="en-US" altLang="zh-CN" sz="1200" kern="0" dirty="0">
                <a:solidFill>
                  <a:schemeClr val="tx1">
                    <a:lumMod val="50000"/>
                    <a:lumOff val="50000"/>
                  </a:schemeClr>
                </a:solidFill>
                <a:latin typeface="+mj-lt"/>
                <a:ea typeface="+mj-lt"/>
                <a:sym typeface="+mn-ea"/>
              </a:rPr>
              <a:t>API</a:t>
            </a:r>
            <a:r>
              <a:rPr lang="zh-CN" altLang="en-US" sz="1200" kern="0" dirty="0">
                <a:solidFill>
                  <a:schemeClr val="tx1">
                    <a:lumMod val="50000"/>
                    <a:lumOff val="50000"/>
                  </a:schemeClr>
                </a:solidFill>
                <a:latin typeface="+mj-lt"/>
                <a:ea typeface="+mj-lt"/>
                <a:sym typeface="+mn-ea"/>
              </a:rPr>
              <a:t>网关、工作流引擎产品的设计和研发工作。其中</a:t>
            </a:r>
            <a:r>
              <a:rPr lang="en-US" altLang="zh-CN" sz="1200" kern="0" dirty="0">
                <a:solidFill>
                  <a:schemeClr val="tx1">
                    <a:lumMod val="50000"/>
                    <a:lumOff val="50000"/>
                  </a:schemeClr>
                </a:solidFill>
                <a:latin typeface="+mj-lt"/>
                <a:ea typeface="+mj-lt"/>
                <a:sym typeface="+mn-ea"/>
              </a:rPr>
              <a:t>API</a:t>
            </a:r>
            <a:r>
              <a:rPr lang="zh-CN" altLang="en-US" sz="1200" dirty="0">
                <a:solidFill>
                  <a:schemeClr val="tx1">
                    <a:lumMod val="50000"/>
                    <a:lumOff val="50000"/>
                  </a:schemeClr>
                </a:solidFill>
                <a:latin typeface="+mj-lt"/>
                <a:ea typeface="+mj-lt"/>
                <a:sym typeface="+mn-ea"/>
              </a:rPr>
              <a:t>网关被推广为部门的热门产品</a:t>
            </a:r>
            <a:r>
              <a:rPr lang="zh-CN" altLang="en-US" sz="1200" kern="0" dirty="0">
                <a:solidFill>
                  <a:schemeClr val="tx1">
                    <a:lumMod val="50000"/>
                    <a:lumOff val="50000"/>
                  </a:schemeClr>
                </a:solidFill>
                <a:latin typeface="+mj-lt"/>
                <a:ea typeface="+mj-lt"/>
                <a:sym typeface="+mn-ea"/>
              </a:rPr>
              <a:t>。</a:t>
            </a:r>
          </a:p>
        </p:txBody>
      </p:sp>
      <p:sp>
        <p:nvSpPr>
          <p:cNvPr id="14" name="TextBox 127">
            <a:extLst>
              <a:ext uri="{FF2B5EF4-FFF2-40B4-BE49-F238E27FC236}">
                <a16:creationId xmlns:a16="http://schemas.microsoft.com/office/drawing/2014/main" id="{07396602-5F19-E7DB-2C2B-2F99E50626D4}"/>
              </a:ext>
            </a:extLst>
          </p:cNvPr>
          <p:cNvSpPr txBox="1"/>
          <p:nvPr/>
        </p:nvSpPr>
        <p:spPr>
          <a:xfrm>
            <a:off x="3300925" y="1659016"/>
            <a:ext cx="2167588" cy="1790939"/>
          </a:xfrm>
          <a:prstGeom prst="rect">
            <a:avLst/>
          </a:prstGeom>
          <a:noFill/>
        </p:spPr>
        <p:txBody>
          <a:bodyPr wrap="square" rtlCol="0">
            <a:spAutoFit/>
          </a:bodyPr>
          <a:lstStyle/>
          <a:p>
            <a:pPr>
              <a:lnSpc>
                <a:spcPct val="150000"/>
              </a:lnSpc>
              <a:defRPr/>
            </a:pPr>
            <a:r>
              <a:rPr lang="zh-CN" altLang="en-US" b="1" kern="0" dirty="0">
                <a:solidFill>
                  <a:schemeClr val="tx1">
                    <a:lumMod val="50000"/>
                    <a:lumOff val="50000"/>
                  </a:schemeClr>
                </a:solidFill>
                <a:latin typeface="+mj-lt"/>
                <a:ea typeface="+mn-lt"/>
              </a:rPr>
              <a:t>盛付通电子支付</a:t>
            </a:r>
            <a:endParaRPr lang="en-US" altLang="zh-CN" b="1" kern="0" dirty="0">
              <a:solidFill>
                <a:schemeClr val="tx1">
                  <a:lumMod val="50000"/>
                  <a:lumOff val="50000"/>
                </a:schemeClr>
              </a:solidFill>
              <a:latin typeface="+mj-lt"/>
              <a:ea typeface="+mj-lt"/>
            </a:endParaRPr>
          </a:p>
          <a:p>
            <a:pPr algn="l">
              <a:lnSpc>
                <a:spcPct val="150000"/>
              </a:lnSpc>
              <a:defRPr/>
            </a:pPr>
            <a:r>
              <a:rPr lang="zh-CN" altLang="en-US" sz="1200" kern="0" dirty="0">
                <a:solidFill>
                  <a:schemeClr val="tx1">
                    <a:lumMod val="50000"/>
                    <a:lumOff val="50000"/>
                  </a:schemeClr>
                </a:solidFill>
                <a:latin typeface="+mn-lt"/>
                <a:ea typeface="+mj-lt"/>
              </a:rPr>
              <a:t>核心研发，主要负责公司的收单以及统一支付平台的研发工作，工作内容主要包括商户对接、支付渠道对接（快捷、网银、银企出款）。</a:t>
            </a:r>
          </a:p>
        </p:txBody>
      </p:sp>
      <p:pic>
        <p:nvPicPr>
          <p:cNvPr id="22" name="图片 21" descr="图标&#10;&#10;描述已自动生成">
            <a:extLst>
              <a:ext uri="{FF2B5EF4-FFF2-40B4-BE49-F238E27FC236}">
                <a16:creationId xmlns:a16="http://schemas.microsoft.com/office/drawing/2014/main" id="{A4EC0F1B-B0B0-50F1-7AE9-D67159D771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99204" y="4186009"/>
            <a:ext cx="1349285" cy="1349285"/>
          </a:xfrm>
          <a:prstGeom prst="rect">
            <a:avLst/>
          </a:prstGeom>
        </p:spPr>
      </p:pic>
      <p:sp>
        <p:nvSpPr>
          <p:cNvPr id="24" name="TextBox 127">
            <a:extLst>
              <a:ext uri="{FF2B5EF4-FFF2-40B4-BE49-F238E27FC236}">
                <a16:creationId xmlns:a16="http://schemas.microsoft.com/office/drawing/2014/main" id="{EC6CDAB0-92D8-F555-E62E-864B7418B621}"/>
              </a:ext>
            </a:extLst>
          </p:cNvPr>
          <p:cNvSpPr txBox="1"/>
          <p:nvPr/>
        </p:nvSpPr>
        <p:spPr>
          <a:xfrm>
            <a:off x="6278042" y="2294267"/>
            <a:ext cx="2086001" cy="890693"/>
          </a:xfrm>
          <a:prstGeom prst="rect">
            <a:avLst/>
          </a:prstGeom>
          <a:noFill/>
        </p:spPr>
        <p:txBody>
          <a:bodyPr wrap="square" rtlCol="0">
            <a:spAutoFit/>
          </a:bodyPr>
          <a:lstStyle/>
          <a:p>
            <a:pPr algn="l">
              <a:lnSpc>
                <a:spcPct val="150000"/>
              </a:lnSpc>
              <a:defRPr/>
            </a:pPr>
            <a:r>
              <a:rPr lang="zh-CN" altLang="en-US" sz="1200" kern="0" dirty="0">
                <a:solidFill>
                  <a:schemeClr val="tx1"/>
                </a:solidFill>
                <a:latin typeface="+mn-lt"/>
                <a:ea typeface="+mj-lt"/>
              </a:rPr>
              <a:t>当前职级：后台开发</a:t>
            </a:r>
            <a:r>
              <a:rPr lang="en-US" altLang="zh-CN" sz="1200" kern="0" dirty="0">
                <a:solidFill>
                  <a:schemeClr val="tx1"/>
                </a:solidFill>
                <a:latin typeface="+mn-lt"/>
                <a:ea typeface="+mj-lt"/>
              </a:rPr>
              <a:t>-</a:t>
            </a:r>
            <a:r>
              <a:rPr lang="zh-CN" altLang="en-US" sz="1200" kern="0" dirty="0">
                <a:solidFill>
                  <a:schemeClr val="tx1"/>
                </a:solidFill>
                <a:latin typeface="+mn-lt"/>
                <a:ea typeface="+mj-lt"/>
              </a:rPr>
              <a:t>中级</a:t>
            </a:r>
            <a:r>
              <a:rPr lang="en-US" altLang="zh-CN" sz="1200" kern="0" dirty="0">
                <a:solidFill>
                  <a:schemeClr val="tx1"/>
                </a:solidFill>
                <a:latin typeface="+mn-lt"/>
                <a:ea typeface="+mj-lt"/>
              </a:rPr>
              <a:t>3</a:t>
            </a:r>
          </a:p>
          <a:p>
            <a:pPr algn="l">
              <a:lnSpc>
                <a:spcPct val="150000"/>
              </a:lnSpc>
              <a:defRPr/>
            </a:pPr>
            <a:r>
              <a:rPr lang="zh-CN" altLang="en-US" sz="1200" kern="0" dirty="0">
                <a:solidFill>
                  <a:schemeClr val="tx1"/>
                </a:solidFill>
                <a:latin typeface="+mn-lt"/>
                <a:ea typeface="+mj-lt"/>
              </a:rPr>
              <a:t>晋升职级：后台开发</a:t>
            </a:r>
            <a:r>
              <a:rPr lang="en-US" altLang="zh-CN" sz="1200" kern="0" dirty="0">
                <a:solidFill>
                  <a:schemeClr val="tx1"/>
                </a:solidFill>
                <a:latin typeface="+mn-lt"/>
                <a:ea typeface="+mj-lt"/>
              </a:rPr>
              <a:t>-</a:t>
            </a:r>
            <a:r>
              <a:rPr lang="zh-CN" altLang="en-US" sz="1200" kern="0" dirty="0">
                <a:solidFill>
                  <a:schemeClr val="tx1"/>
                </a:solidFill>
                <a:latin typeface="+mn-lt"/>
                <a:ea typeface="+mj-lt"/>
              </a:rPr>
              <a:t>高级</a:t>
            </a:r>
            <a:r>
              <a:rPr lang="en-US" altLang="zh-CN" sz="1200" kern="0" dirty="0">
                <a:solidFill>
                  <a:schemeClr val="tx1"/>
                </a:solidFill>
                <a:latin typeface="+mn-lt"/>
                <a:ea typeface="+mj-lt"/>
              </a:rPr>
              <a:t>1</a:t>
            </a:r>
          </a:p>
          <a:p>
            <a:pPr algn="l">
              <a:lnSpc>
                <a:spcPct val="150000"/>
              </a:lnSpc>
              <a:defRPr/>
            </a:pPr>
            <a:r>
              <a:rPr lang="zh-CN" altLang="en-US" sz="1200" dirty="0">
                <a:solidFill>
                  <a:schemeClr val="tx1"/>
                </a:solidFill>
                <a:latin typeface="+mn-lt"/>
                <a:ea typeface="+mj-lt"/>
              </a:rPr>
              <a:t>近</a:t>
            </a:r>
            <a:r>
              <a:rPr lang="en-US" altLang="zh-CN" sz="1200" dirty="0">
                <a:solidFill>
                  <a:schemeClr val="tx1"/>
                </a:solidFill>
                <a:latin typeface="+mn-lt"/>
                <a:ea typeface="+mj-lt"/>
              </a:rPr>
              <a:t>2</a:t>
            </a:r>
            <a:r>
              <a:rPr lang="zh-CN" altLang="en-US" sz="1200" dirty="0">
                <a:solidFill>
                  <a:schemeClr val="tx1"/>
                </a:solidFill>
                <a:latin typeface="+mn-lt"/>
                <a:ea typeface="+mj-lt"/>
              </a:rPr>
              <a:t>次绩效：</a:t>
            </a:r>
            <a:r>
              <a:rPr lang="en-US" altLang="zh-CN" sz="1200" dirty="0">
                <a:solidFill>
                  <a:schemeClr val="tx1"/>
                </a:solidFill>
                <a:latin typeface="+mn-lt"/>
                <a:ea typeface="+mj-lt"/>
              </a:rPr>
              <a:t>A</a:t>
            </a:r>
            <a:r>
              <a:rPr lang="zh-CN" altLang="en-US" sz="1200" dirty="0">
                <a:solidFill>
                  <a:schemeClr val="tx1"/>
                </a:solidFill>
                <a:latin typeface="+mn-lt"/>
                <a:ea typeface="+mj-lt"/>
              </a:rPr>
              <a:t>、</a:t>
            </a:r>
            <a:r>
              <a:rPr lang="en-US" altLang="zh-CN" sz="1200" dirty="0">
                <a:solidFill>
                  <a:schemeClr val="tx1"/>
                </a:solidFill>
                <a:latin typeface="+mn-lt"/>
                <a:ea typeface="+mj-lt"/>
              </a:rPr>
              <a:t>S</a:t>
            </a:r>
            <a:r>
              <a:rPr lang="zh-CN" altLang="en-US" sz="1200" dirty="0">
                <a:solidFill>
                  <a:schemeClr val="tx1"/>
                </a:solidFill>
                <a:latin typeface="+mn-lt"/>
                <a:ea typeface="+mj-lt"/>
              </a:rPr>
              <a:t>（本次）</a:t>
            </a:r>
            <a:endParaRPr lang="zh-CN" altLang="en-US" sz="1200" kern="0" dirty="0">
              <a:solidFill>
                <a:schemeClr val="tx1"/>
              </a:solidFill>
              <a:latin typeface="+mn-lt"/>
              <a:ea typeface="+mj-lt"/>
            </a:endParaRPr>
          </a:p>
        </p:txBody>
      </p:sp>
      <p:sp>
        <p:nvSpPr>
          <p:cNvPr id="34" name="TextBox 121">
            <a:extLst>
              <a:ext uri="{FF2B5EF4-FFF2-40B4-BE49-F238E27FC236}">
                <a16:creationId xmlns:a16="http://schemas.microsoft.com/office/drawing/2014/main" id="{03B89486-3457-D026-1DD2-426E483EA853}"/>
              </a:ext>
            </a:extLst>
          </p:cNvPr>
          <p:cNvSpPr txBox="1"/>
          <p:nvPr/>
        </p:nvSpPr>
        <p:spPr>
          <a:xfrm>
            <a:off x="10301048" y="5180345"/>
            <a:ext cx="1224693" cy="397801"/>
          </a:xfrm>
          <a:prstGeom prst="rect">
            <a:avLst/>
          </a:prstGeom>
          <a:noFill/>
        </p:spPr>
        <p:txBody>
          <a:bodyPr wrap="square" rtlCol="0">
            <a:spAutoFit/>
          </a:bodyPr>
          <a:lstStyle/>
          <a:p>
            <a:pPr algn="l">
              <a:lnSpc>
                <a:spcPct val="150000"/>
              </a:lnSpc>
              <a:defRPr/>
            </a:pPr>
            <a:r>
              <a:rPr lang="en-US" altLang="zh-CN" i="1" kern="0" dirty="0">
                <a:solidFill>
                  <a:schemeClr val="tx1">
                    <a:lumMod val="50000"/>
                    <a:lumOff val="50000"/>
                  </a:schemeClr>
                </a:solidFill>
                <a:latin typeface="+mj-lt"/>
                <a:ea typeface="+mj-lt"/>
              </a:rPr>
              <a:t>Running…</a:t>
            </a:r>
            <a:endParaRPr lang="zh-CN" altLang="en-US" sz="1400" i="1" kern="0" dirty="0">
              <a:solidFill>
                <a:schemeClr val="tx1">
                  <a:lumMod val="50000"/>
                  <a:lumOff val="50000"/>
                </a:schemeClr>
              </a:solidFill>
              <a:latin typeface="+mj-lt"/>
              <a:ea typeface="+mj-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fill="hold"/>
                                        <p:tgtEl>
                                          <p:spTgt spid="108"/>
                                        </p:tgtEl>
                                        <p:attrNameLst>
                                          <p:attrName>ppt_x</p:attrName>
                                        </p:attrNameLst>
                                      </p:cBhvr>
                                      <p:tavLst>
                                        <p:tav tm="0">
                                          <p:val>
                                            <p:strVal val="0-#ppt_w/2"/>
                                          </p:val>
                                        </p:tav>
                                        <p:tav tm="100000">
                                          <p:val>
                                            <p:strVal val="#ppt_x"/>
                                          </p:val>
                                        </p:tav>
                                      </p:tavLst>
                                    </p:anim>
                                    <p:anim calcmode="lin" valueType="num">
                                      <p:cBhvr additive="base">
                                        <p:cTn id="8" dur="500" fill="hold"/>
                                        <p:tgtEl>
                                          <p:spTgt spid="1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additive="base">
                                        <p:cTn id="12" dur="250" fill="hold"/>
                                        <p:tgtEl>
                                          <p:spTgt spid="111"/>
                                        </p:tgtEl>
                                        <p:attrNameLst>
                                          <p:attrName>ppt_x</p:attrName>
                                        </p:attrNameLst>
                                      </p:cBhvr>
                                      <p:tavLst>
                                        <p:tav tm="0">
                                          <p:val>
                                            <p:strVal val="0-#ppt_w/2"/>
                                          </p:val>
                                        </p:tav>
                                        <p:tav tm="100000">
                                          <p:val>
                                            <p:strVal val="#ppt_x"/>
                                          </p:val>
                                        </p:tav>
                                      </p:tavLst>
                                    </p:anim>
                                    <p:anim calcmode="lin" valueType="num">
                                      <p:cBhvr additive="base">
                                        <p:cTn id="13" dur="250" fill="hold"/>
                                        <p:tgtEl>
                                          <p:spTgt spid="1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50"/>
                                  </p:stCondLst>
                                  <p:childTnLst>
                                    <p:set>
                                      <p:cBhvr>
                                        <p:cTn id="15" dur="1" fill="hold">
                                          <p:stCondLst>
                                            <p:cond delay="0"/>
                                          </p:stCondLst>
                                        </p:cTn>
                                        <p:tgtEl>
                                          <p:spTgt spid="110"/>
                                        </p:tgtEl>
                                        <p:attrNameLst>
                                          <p:attrName>style.visibility</p:attrName>
                                        </p:attrNameLst>
                                      </p:cBhvr>
                                      <p:to>
                                        <p:strVal val="visible"/>
                                      </p:to>
                                    </p:set>
                                    <p:anim calcmode="lin" valueType="num">
                                      <p:cBhvr additive="base">
                                        <p:cTn id="16" dur="250" fill="hold"/>
                                        <p:tgtEl>
                                          <p:spTgt spid="110"/>
                                        </p:tgtEl>
                                        <p:attrNameLst>
                                          <p:attrName>ppt_x</p:attrName>
                                        </p:attrNameLst>
                                      </p:cBhvr>
                                      <p:tavLst>
                                        <p:tav tm="0">
                                          <p:val>
                                            <p:strVal val="0-#ppt_w/2"/>
                                          </p:val>
                                        </p:tav>
                                        <p:tav tm="100000">
                                          <p:val>
                                            <p:strVal val="#ppt_x"/>
                                          </p:val>
                                        </p:tav>
                                      </p:tavLst>
                                    </p:anim>
                                    <p:anim calcmode="lin" valueType="num">
                                      <p:cBhvr additive="base">
                                        <p:cTn id="17" dur="250" fill="hold"/>
                                        <p:tgtEl>
                                          <p:spTgt spid="110"/>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0"/>
                                  </p:stCondLst>
                                  <p:childTnLst>
                                    <p:set>
                                      <p:cBhvr>
                                        <p:cTn id="19" dur="1" fill="hold">
                                          <p:stCondLst>
                                            <p:cond delay="0"/>
                                          </p:stCondLst>
                                        </p:cTn>
                                        <p:tgtEl>
                                          <p:spTgt spid="109"/>
                                        </p:tgtEl>
                                        <p:attrNameLst>
                                          <p:attrName>style.visibility</p:attrName>
                                        </p:attrNameLst>
                                      </p:cBhvr>
                                      <p:to>
                                        <p:strVal val="visible"/>
                                      </p:to>
                                    </p:set>
                                    <p:anim calcmode="lin" valueType="num">
                                      <p:cBhvr additive="base">
                                        <p:cTn id="20" dur="250" fill="hold"/>
                                        <p:tgtEl>
                                          <p:spTgt spid="109"/>
                                        </p:tgtEl>
                                        <p:attrNameLst>
                                          <p:attrName>ppt_x</p:attrName>
                                        </p:attrNameLst>
                                      </p:cBhvr>
                                      <p:tavLst>
                                        <p:tav tm="0">
                                          <p:val>
                                            <p:strVal val="0-#ppt_w/2"/>
                                          </p:val>
                                        </p:tav>
                                        <p:tav tm="100000">
                                          <p:val>
                                            <p:strVal val="#ppt_x"/>
                                          </p:val>
                                        </p:tav>
                                      </p:tavLst>
                                    </p:anim>
                                    <p:anim calcmode="lin" valueType="num">
                                      <p:cBhvr additive="base">
                                        <p:cTn id="21" dur="250" fill="hold"/>
                                        <p:tgtEl>
                                          <p:spTgt spid="109"/>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750"/>
                                  </p:stCondLst>
                                  <p:childTnLst>
                                    <p:set>
                                      <p:cBhvr>
                                        <p:cTn id="23" dur="1" fill="hold">
                                          <p:stCondLst>
                                            <p:cond delay="0"/>
                                          </p:stCondLst>
                                        </p:cTn>
                                        <p:tgtEl>
                                          <p:spTgt spid="112"/>
                                        </p:tgtEl>
                                        <p:attrNameLst>
                                          <p:attrName>style.visibility</p:attrName>
                                        </p:attrNameLst>
                                      </p:cBhvr>
                                      <p:to>
                                        <p:strVal val="visible"/>
                                      </p:to>
                                    </p:set>
                                    <p:anim calcmode="lin" valueType="num">
                                      <p:cBhvr additive="base">
                                        <p:cTn id="24" dur="250" fill="hold"/>
                                        <p:tgtEl>
                                          <p:spTgt spid="112"/>
                                        </p:tgtEl>
                                        <p:attrNameLst>
                                          <p:attrName>ppt_x</p:attrName>
                                        </p:attrNameLst>
                                      </p:cBhvr>
                                      <p:tavLst>
                                        <p:tav tm="0">
                                          <p:val>
                                            <p:strVal val="0-#ppt_w/2"/>
                                          </p:val>
                                        </p:tav>
                                        <p:tav tm="100000">
                                          <p:val>
                                            <p:strVal val="#ppt_x"/>
                                          </p:val>
                                        </p:tav>
                                      </p:tavLst>
                                    </p:anim>
                                    <p:anim calcmode="lin" valueType="num">
                                      <p:cBhvr additive="base">
                                        <p:cTn id="25" dur="250" fill="hold"/>
                                        <p:tgtEl>
                                          <p:spTgt spid="112"/>
                                        </p:tgtEl>
                                        <p:attrNameLst>
                                          <p:attrName>ppt_y</p:attrName>
                                        </p:attrNameLst>
                                      </p:cBhvr>
                                      <p:tavLst>
                                        <p:tav tm="0">
                                          <p:val>
                                            <p:strVal val="#ppt_y"/>
                                          </p:val>
                                        </p:tav>
                                        <p:tav tm="100000">
                                          <p:val>
                                            <p:strVal val="#ppt_y"/>
                                          </p:val>
                                        </p:tav>
                                      </p:tavLst>
                                    </p:anim>
                                  </p:childTnLst>
                                </p:cTn>
                              </p:par>
                              <p:par>
                                <p:cTn id="26" presetID="22" presetClass="entr" presetSubtype="4" fill="hold"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wipe(down)">
                                      <p:cBhvr>
                                        <p:cTn id="28" dur="250"/>
                                        <p:tgtEl>
                                          <p:spTgt spid="120"/>
                                        </p:tgtEl>
                                      </p:cBhvr>
                                    </p:animEffect>
                                  </p:childTnLst>
                                </p:cTn>
                              </p:par>
                              <p:par>
                                <p:cTn id="29" presetID="22" presetClass="entr" presetSubtype="4" fill="hold" nodeType="with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wipe(down)">
                                      <p:cBhvr>
                                        <p:cTn id="31" dur="250"/>
                                        <p:tgtEl>
                                          <p:spTgt spid="123"/>
                                        </p:tgtEl>
                                      </p:cBhvr>
                                    </p:animEffect>
                                  </p:childTnLst>
                                </p:cTn>
                              </p:par>
                              <p:par>
                                <p:cTn id="32" presetID="22" presetClass="entr" presetSubtype="4" fill="hold"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wipe(down)">
                                      <p:cBhvr>
                                        <p:cTn id="34" dur="250"/>
                                        <p:tgtEl>
                                          <p:spTgt spid="126"/>
                                        </p:tgtEl>
                                      </p:cBhvr>
                                    </p:animEffect>
                                  </p:childTnLst>
                                </p:cTn>
                              </p:par>
                            </p:childTnLst>
                          </p:cTn>
                        </p:par>
                        <p:par>
                          <p:cTn id="35" fill="hold">
                            <p:stCondLst>
                              <p:cond delay="1500"/>
                            </p:stCondLst>
                            <p:childTnLst>
                              <p:par>
                                <p:cTn id="36" presetID="42" presetClass="entr" presetSubtype="0" fill="hold" nodeType="after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fade">
                                      <p:cBhvr>
                                        <p:cTn id="38" dur="1000"/>
                                        <p:tgtEl>
                                          <p:spTgt spid="102"/>
                                        </p:tgtEl>
                                      </p:cBhvr>
                                    </p:animEffect>
                                    <p:anim calcmode="lin" valueType="num">
                                      <p:cBhvr>
                                        <p:cTn id="39" dur="1000" fill="hold"/>
                                        <p:tgtEl>
                                          <p:spTgt spid="102"/>
                                        </p:tgtEl>
                                        <p:attrNameLst>
                                          <p:attrName>ppt_x</p:attrName>
                                        </p:attrNameLst>
                                      </p:cBhvr>
                                      <p:tavLst>
                                        <p:tav tm="0">
                                          <p:val>
                                            <p:strVal val="#ppt_x"/>
                                          </p:val>
                                        </p:tav>
                                        <p:tav tm="100000">
                                          <p:val>
                                            <p:strVal val="#ppt_x"/>
                                          </p:val>
                                        </p:tav>
                                      </p:tavLst>
                                    </p:anim>
                                    <p:anim calcmode="lin" valueType="num">
                                      <p:cBhvr>
                                        <p:cTn id="40" dur="1000" fill="hold"/>
                                        <p:tgtEl>
                                          <p:spTgt spid="102"/>
                                        </p:tgtEl>
                                        <p:attrNameLst>
                                          <p:attrName>ppt_y</p:attrName>
                                        </p:attrNameLst>
                                      </p:cBhvr>
                                      <p:tavLst>
                                        <p:tav tm="0">
                                          <p:val>
                                            <p:strVal val="#ppt_y+.1"/>
                                          </p:val>
                                        </p:tav>
                                        <p:tav tm="100000">
                                          <p:val>
                                            <p:strVal val="#ppt_y"/>
                                          </p:val>
                                        </p:tav>
                                      </p:tavLst>
                                    </p:anim>
                                  </p:childTnLst>
                                </p:cTn>
                              </p:par>
                            </p:childTnLst>
                          </p:cTn>
                        </p:par>
                        <p:par>
                          <p:cTn id="41" fill="hold">
                            <p:stCondLst>
                              <p:cond delay="2500"/>
                            </p:stCondLst>
                            <p:childTnLst>
                              <p:par>
                                <p:cTn id="42" presetID="47" presetClass="entr" presetSubtype="0"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strVal val="#ppt_x"/>
                                          </p:val>
                                        </p:tav>
                                        <p:tav tm="100000">
                                          <p:val>
                                            <p:strVal val="#ppt_x"/>
                                          </p:val>
                                        </p:tav>
                                      </p:tavLst>
                                    </p:anim>
                                    <p:anim calcmode="lin" valueType="num">
                                      <p:cBhvr>
                                        <p:cTn id="46" dur="500" fill="hold"/>
                                        <p:tgtEl>
                                          <p:spTgt spid="27"/>
                                        </p:tgtEl>
                                        <p:attrNameLst>
                                          <p:attrName>ppt_y</p:attrName>
                                        </p:attrNameLst>
                                      </p:cBhvr>
                                      <p:tavLst>
                                        <p:tav tm="0">
                                          <p:val>
                                            <p:strVal val="#ppt_y-.1"/>
                                          </p:val>
                                        </p:tav>
                                        <p:tav tm="100000">
                                          <p:val>
                                            <p:strVal val="#ppt_y"/>
                                          </p:val>
                                        </p:tav>
                                      </p:tavLst>
                                    </p:anim>
                                  </p:childTnLst>
                                </p:cTn>
                              </p:par>
                            </p:childTnLst>
                          </p:cTn>
                        </p:par>
                        <p:par>
                          <p:cTn id="47" fill="hold">
                            <p:stCondLst>
                              <p:cond delay="3000"/>
                            </p:stCondLst>
                            <p:childTnLst>
                              <p:par>
                                <p:cTn id="48" presetID="47" presetClass="entr" presetSubtype="0"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anim calcmode="lin" valueType="num">
                                      <p:cBhvr>
                                        <p:cTn id="51" dur="500" fill="hold"/>
                                        <p:tgtEl>
                                          <p:spTgt spid="28"/>
                                        </p:tgtEl>
                                        <p:attrNameLst>
                                          <p:attrName>ppt_x</p:attrName>
                                        </p:attrNameLst>
                                      </p:cBhvr>
                                      <p:tavLst>
                                        <p:tav tm="0">
                                          <p:val>
                                            <p:strVal val="#ppt_x"/>
                                          </p:val>
                                        </p:tav>
                                        <p:tav tm="100000">
                                          <p:val>
                                            <p:strVal val="#ppt_x"/>
                                          </p:val>
                                        </p:tav>
                                      </p:tavLst>
                                    </p:anim>
                                    <p:anim calcmode="lin" valueType="num">
                                      <p:cBhvr>
                                        <p:cTn id="52" dur="500" fill="hold"/>
                                        <p:tgtEl>
                                          <p:spTgt spid="28"/>
                                        </p:tgtEl>
                                        <p:attrNameLst>
                                          <p:attrName>ppt_y</p:attrName>
                                        </p:attrNameLst>
                                      </p:cBhvr>
                                      <p:tavLst>
                                        <p:tav tm="0">
                                          <p:val>
                                            <p:strVal val="#ppt_y-.1"/>
                                          </p:val>
                                        </p:tav>
                                        <p:tav tm="100000">
                                          <p:val>
                                            <p:strVal val="#ppt_y"/>
                                          </p:val>
                                        </p:tav>
                                      </p:tavLst>
                                    </p:anim>
                                  </p:childTnLst>
                                </p:cTn>
                              </p:par>
                            </p:childTnLst>
                          </p:cTn>
                        </p:par>
                        <p:par>
                          <p:cTn id="53" fill="hold">
                            <p:stCondLst>
                              <p:cond delay="3500"/>
                            </p:stCondLst>
                            <p:childTnLst>
                              <p:par>
                                <p:cTn id="54" presetID="47"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anim calcmode="lin" valueType="num">
                                      <p:cBhvr>
                                        <p:cTn id="57" dur="500" fill="hold"/>
                                        <p:tgtEl>
                                          <p:spTgt spid="29"/>
                                        </p:tgtEl>
                                        <p:attrNameLst>
                                          <p:attrName>ppt_x</p:attrName>
                                        </p:attrNameLst>
                                      </p:cBhvr>
                                      <p:tavLst>
                                        <p:tav tm="0">
                                          <p:val>
                                            <p:strVal val="#ppt_x"/>
                                          </p:val>
                                        </p:tav>
                                        <p:tav tm="100000">
                                          <p:val>
                                            <p:strVal val="#ppt_x"/>
                                          </p:val>
                                        </p:tav>
                                      </p:tavLst>
                                    </p:anim>
                                    <p:anim calcmode="lin" valueType="num">
                                      <p:cBhvr>
                                        <p:cTn id="58" dur="500" fill="hold"/>
                                        <p:tgtEl>
                                          <p:spTgt spid="29"/>
                                        </p:tgtEl>
                                        <p:attrNameLst>
                                          <p:attrName>ppt_y</p:attrName>
                                        </p:attrNameLst>
                                      </p:cBhvr>
                                      <p:tavLst>
                                        <p:tav tm="0">
                                          <p:val>
                                            <p:strVal val="#ppt_y-.1"/>
                                          </p:val>
                                        </p:tav>
                                        <p:tav tm="100000">
                                          <p:val>
                                            <p:strVal val="#ppt_y"/>
                                          </p:val>
                                        </p:tav>
                                      </p:tavLst>
                                    </p:anim>
                                  </p:childTnLst>
                                </p:cTn>
                              </p:par>
                            </p:childTnLst>
                          </p:cTn>
                        </p:par>
                        <p:par>
                          <p:cTn id="59" fill="hold">
                            <p:stCondLst>
                              <p:cond delay="4000"/>
                            </p:stCondLst>
                            <p:childTnLst>
                              <p:par>
                                <p:cTn id="60" presetID="47" presetClass="entr" presetSubtype="0"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anim calcmode="lin" valueType="num">
                                      <p:cBhvr>
                                        <p:cTn id="63" dur="500" fill="hold"/>
                                        <p:tgtEl>
                                          <p:spTgt spid="3"/>
                                        </p:tgtEl>
                                        <p:attrNameLst>
                                          <p:attrName>ppt_x</p:attrName>
                                        </p:attrNameLst>
                                      </p:cBhvr>
                                      <p:tavLst>
                                        <p:tav tm="0">
                                          <p:val>
                                            <p:strVal val="#ppt_x"/>
                                          </p:val>
                                        </p:tav>
                                        <p:tav tm="100000">
                                          <p:val>
                                            <p:strVal val="#ppt_x"/>
                                          </p:val>
                                        </p:tav>
                                      </p:tavLst>
                                    </p:anim>
                                    <p:anim calcmode="lin" valueType="num">
                                      <p:cBhvr>
                                        <p:cTn id="6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additive="base">
                                        <p:cTn id="69" dur="500" fill="hold"/>
                                        <p:tgtEl>
                                          <p:spTgt spid="22"/>
                                        </p:tgtEl>
                                        <p:attrNameLst>
                                          <p:attrName>ppt_x</p:attrName>
                                        </p:attrNameLst>
                                      </p:cBhvr>
                                      <p:tavLst>
                                        <p:tav tm="0">
                                          <p:val>
                                            <p:strVal val="#ppt_x"/>
                                          </p:val>
                                        </p:tav>
                                        <p:tav tm="100000">
                                          <p:val>
                                            <p:strVal val="#ppt_x"/>
                                          </p:val>
                                        </p:tav>
                                      </p:tavLst>
                                    </p:anim>
                                    <p:anim calcmode="lin" valueType="num">
                                      <p:cBhvr additive="base">
                                        <p:cTn id="70" dur="500" fill="hold"/>
                                        <p:tgtEl>
                                          <p:spTgt spid="2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additive="base">
                                        <p:cTn id="73" dur="500" fill="hold"/>
                                        <p:tgtEl>
                                          <p:spTgt spid="34"/>
                                        </p:tgtEl>
                                        <p:attrNameLst>
                                          <p:attrName>ppt_x</p:attrName>
                                        </p:attrNameLst>
                                      </p:cBhvr>
                                      <p:tavLst>
                                        <p:tav tm="0">
                                          <p:val>
                                            <p:strVal val="#ppt_x"/>
                                          </p:val>
                                        </p:tav>
                                        <p:tav tm="100000">
                                          <p:val>
                                            <p:strVal val="#ppt_x"/>
                                          </p:val>
                                        </p:tav>
                                      </p:tavLst>
                                    </p:anim>
                                    <p:anim calcmode="lin" valueType="num">
                                      <p:cBhvr additive="base">
                                        <p:cTn id="7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bldLvl="0" animBg="1"/>
      <p:bldP spid="109" grpId="0" bldLvl="0" animBg="1"/>
      <p:bldP spid="110" grpId="0" bldLvl="0" animBg="1"/>
      <p:bldP spid="111" grpId="0" bldLvl="0" animBg="1"/>
      <p:bldP spid="112" grpId="0" bldLvl="0" animBg="1"/>
      <p:bldP spid="27" grpId="0"/>
      <p:bldP spid="28" grpId="0"/>
      <p:bldP spid="29" grpId="0"/>
      <p:bldP spid="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4</a:t>
            </a:fld>
            <a:endParaRPr lang="zh-CN" altLang="en-US" dirty="0"/>
          </a:p>
        </p:txBody>
      </p:sp>
      <p:sp>
        <p:nvSpPr>
          <p:cNvPr id="10" name="标题文本"/>
          <p:cNvSpPr txBox="1"/>
          <p:nvPr/>
        </p:nvSpPr>
        <p:spPr>
          <a:xfrm>
            <a:off x="769476" y="325836"/>
            <a:ext cx="6608987" cy="507062"/>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r>
              <a:rPr lang="en-US" altLang="zh-CN" sz="3000" dirty="0">
                <a:solidFill>
                  <a:srgbClr val="0060FF"/>
                </a:solidFill>
                <a:ea typeface="腾讯体 W7" panose="020C08030202040F0204" charset="-122"/>
                <a:cs typeface="Helvetica"/>
                <a:sym typeface="Helvetica Light"/>
              </a:rPr>
              <a:t>TCS-TSF</a:t>
            </a:r>
            <a:r>
              <a:rPr lang="zh-CN" altLang="en-US" sz="3000" dirty="0">
                <a:solidFill>
                  <a:srgbClr val="0060FF"/>
                </a:solidFill>
                <a:ea typeface="腾讯体 W7" panose="020C08030202040F0204" charset="-122"/>
                <a:cs typeface="Helvetica"/>
                <a:sym typeface="Helvetica Light"/>
              </a:rPr>
              <a:t>整体架构</a:t>
            </a:r>
            <a:endParaRPr lang="zh-CN" altLang="en-US" sz="2000" dirty="0">
              <a:solidFill>
                <a:srgbClr val="0060FF"/>
              </a:solidFill>
              <a:ea typeface="腾讯体 W7" panose="020C08030202040F0204" charset="-122"/>
              <a:cs typeface="Helvetica"/>
              <a:sym typeface="Helvetica Light"/>
            </a:endParaRPr>
          </a:p>
        </p:txBody>
      </p:sp>
      <p:sp>
        <p:nvSpPr>
          <p:cNvPr id="13" name="流程图: 过程 12"/>
          <p:cNvSpPr/>
          <p:nvPr/>
        </p:nvSpPr>
        <p:spPr bwMode="auto">
          <a:xfrm>
            <a:off x="457348" y="304882"/>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2" name="矩形 1">
            <a:extLst>
              <a:ext uri="{FF2B5EF4-FFF2-40B4-BE49-F238E27FC236}">
                <a16:creationId xmlns:a16="http://schemas.microsoft.com/office/drawing/2014/main" id="{0F8D12D5-B316-9996-FFFC-E19B24CF0917}"/>
              </a:ext>
            </a:extLst>
          </p:cNvPr>
          <p:cNvSpPr/>
          <p:nvPr/>
        </p:nvSpPr>
        <p:spPr>
          <a:xfrm>
            <a:off x="623133" y="987655"/>
            <a:ext cx="5639429" cy="2119465"/>
          </a:xfrm>
          <a:prstGeom prst="rect">
            <a:avLst/>
          </a:prstGeom>
          <a:solidFill>
            <a:schemeClr val="accent5">
              <a:lumMod val="20000"/>
              <a:lumOff val="80000"/>
            </a:schemeClr>
          </a:solidFill>
          <a:ln w="12700">
            <a:solidFill>
              <a:schemeClr val="tx1"/>
            </a:solidFill>
            <a:prstDash val="dashDot"/>
            <a:miter lim="400000"/>
          </a:ln>
        </p:spPr>
        <p:txBody>
          <a:bodyPr lIns="50800" tIns="50800" rIns="50800" bIns="50800" rtlCol="0" anchor="t"/>
          <a:lstStyle/>
          <a:p>
            <a:r>
              <a:rPr kumimoji="1" lang="zh-CN" altLang="en-US" sz="16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a:t>
            </a:r>
            <a:r>
              <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管控平台</a:t>
            </a:r>
          </a:p>
        </p:txBody>
      </p:sp>
      <p:sp>
        <p:nvSpPr>
          <p:cNvPr id="4" name="矩形 3">
            <a:extLst>
              <a:ext uri="{FF2B5EF4-FFF2-40B4-BE49-F238E27FC236}">
                <a16:creationId xmlns:a16="http://schemas.microsoft.com/office/drawing/2014/main" id="{B3B470CC-1808-497E-91CF-EB6E904F5E7E}"/>
              </a:ext>
            </a:extLst>
          </p:cNvPr>
          <p:cNvSpPr/>
          <p:nvPr/>
        </p:nvSpPr>
        <p:spPr>
          <a:xfrm>
            <a:off x="797394" y="1385719"/>
            <a:ext cx="1099018"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-auth</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矩形 6">
            <a:extLst>
              <a:ext uri="{FF2B5EF4-FFF2-40B4-BE49-F238E27FC236}">
                <a16:creationId xmlns:a16="http://schemas.microsoft.com/office/drawing/2014/main" id="{08507448-45CC-54B3-4AE9-D470D7FADA62}"/>
              </a:ext>
            </a:extLst>
          </p:cNvPr>
          <p:cNvSpPr/>
          <p:nvPr/>
        </p:nvSpPr>
        <p:spPr>
          <a:xfrm>
            <a:off x="623133" y="3211312"/>
            <a:ext cx="2766689" cy="1559101"/>
          </a:xfrm>
          <a:prstGeom prst="rect">
            <a:avLst/>
          </a:prstGeom>
          <a:solidFill>
            <a:schemeClr val="bg1">
              <a:lumMod val="95000"/>
            </a:schemeClr>
          </a:solidFill>
          <a:ln w="12700">
            <a:solidFill>
              <a:schemeClr val="tx1"/>
            </a:solidFill>
            <a:prstDash val="dashDot"/>
            <a:miter lim="400000"/>
          </a:ln>
        </p:spPr>
        <p:txBody>
          <a:bodyPr lIns="50800" tIns="50800" rIns="50800" bIns="50800" rtlCol="0" anchor="t"/>
          <a:lstStyle/>
          <a:p>
            <a:r>
              <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a:t>
            </a:r>
            <a:r>
              <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虚拟机平台</a:t>
            </a:r>
          </a:p>
        </p:txBody>
      </p:sp>
      <p:sp>
        <p:nvSpPr>
          <p:cNvPr id="8" name="矩形 7">
            <a:extLst>
              <a:ext uri="{FF2B5EF4-FFF2-40B4-BE49-F238E27FC236}">
                <a16:creationId xmlns:a16="http://schemas.microsoft.com/office/drawing/2014/main" id="{1A74B7E3-89D2-BB86-99D9-8905209DAD02}"/>
              </a:ext>
            </a:extLst>
          </p:cNvPr>
          <p:cNvSpPr/>
          <p:nvPr/>
        </p:nvSpPr>
        <p:spPr>
          <a:xfrm>
            <a:off x="3495873" y="3211312"/>
            <a:ext cx="2766689" cy="1559101"/>
          </a:xfrm>
          <a:prstGeom prst="rect">
            <a:avLst/>
          </a:prstGeom>
          <a:solidFill>
            <a:srgbClr val="FFA896"/>
          </a:solidFill>
          <a:ln w="12700">
            <a:solidFill>
              <a:schemeClr val="tx1"/>
            </a:solidFill>
            <a:prstDash val="dashDot"/>
            <a:miter lim="400000"/>
          </a:ln>
        </p:spPr>
        <p:txBody>
          <a:bodyPr lIns="50800" tIns="50800" rIns="50800" bIns="50800" rtlCol="0" anchor="t"/>
          <a:lstStyle/>
          <a:p>
            <a:r>
              <a:rPr kumimoji="1" lang="zh-CN" altLang="en-US" sz="16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a:t>
            </a:r>
            <a:r>
              <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容器平台</a:t>
            </a:r>
          </a:p>
        </p:txBody>
      </p:sp>
      <p:sp>
        <p:nvSpPr>
          <p:cNvPr id="9" name="矩形 8">
            <a:extLst>
              <a:ext uri="{FF2B5EF4-FFF2-40B4-BE49-F238E27FC236}">
                <a16:creationId xmlns:a16="http://schemas.microsoft.com/office/drawing/2014/main" id="{59098299-19C3-E908-F83F-738B66AC65FF}"/>
              </a:ext>
            </a:extLst>
          </p:cNvPr>
          <p:cNvSpPr/>
          <p:nvPr/>
        </p:nvSpPr>
        <p:spPr>
          <a:xfrm>
            <a:off x="6368613" y="987655"/>
            <a:ext cx="2330566" cy="3782758"/>
          </a:xfrm>
          <a:prstGeom prst="rect">
            <a:avLst/>
          </a:prstGeom>
          <a:solidFill>
            <a:srgbClr val="BCCF98"/>
          </a:solidFill>
          <a:ln w="12700">
            <a:solidFill>
              <a:schemeClr val="tx1"/>
            </a:solidFill>
            <a:prstDash val="dashDot"/>
            <a:miter lim="400000"/>
          </a:ln>
        </p:spPr>
        <p:txBody>
          <a:bodyPr lIns="50800" tIns="50800" rIns="50800" bIns="50800" rtlCol="0" anchor="t"/>
          <a:lstStyle/>
          <a:p>
            <a:r>
              <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基础服务组件</a:t>
            </a:r>
          </a:p>
        </p:txBody>
      </p:sp>
      <p:sp>
        <p:nvSpPr>
          <p:cNvPr id="11" name="矩形 10">
            <a:extLst>
              <a:ext uri="{FF2B5EF4-FFF2-40B4-BE49-F238E27FC236}">
                <a16:creationId xmlns:a16="http://schemas.microsoft.com/office/drawing/2014/main" id="{C53412E8-DCA7-F834-8BF7-4B5386BEA358}"/>
              </a:ext>
            </a:extLst>
          </p:cNvPr>
          <p:cNvSpPr/>
          <p:nvPr/>
        </p:nvSpPr>
        <p:spPr>
          <a:xfrm>
            <a:off x="607621" y="5733023"/>
            <a:ext cx="8091557" cy="864833"/>
          </a:xfrm>
          <a:prstGeom prst="rect">
            <a:avLst/>
          </a:prstGeom>
          <a:solidFill>
            <a:srgbClr val="CFD7E4"/>
          </a:solidFill>
          <a:ln w="12700">
            <a:solidFill>
              <a:schemeClr val="tx1"/>
            </a:solidFill>
            <a:prstDash val="dashDot"/>
            <a:miter lim="400000"/>
          </a:ln>
        </p:spPr>
        <p:txBody>
          <a:bodyPr lIns="50800" tIns="50800" rIns="50800" bIns="50800" rtlCol="0" anchor="t"/>
          <a:lstStyle/>
          <a:p>
            <a:r>
              <a:rPr kumimoji="1" lang="zh-CN" altLang="en-US" sz="16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a:t>
            </a:r>
            <a:r>
              <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TCS</a:t>
            </a:r>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底座</a:t>
            </a:r>
          </a:p>
        </p:txBody>
      </p:sp>
      <p:sp>
        <p:nvSpPr>
          <p:cNvPr id="15" name="矩形 14">
            <a:extLst>
              <a:ext uri="{FF2B5EF4-FFF2-40B4-BE49-F238E27FC236}">
                <a16:creationId xmlns:a16="http://schemas.microsoft.com/office/drawing/2014/main" id="{B980A54B-299B-A2D9-0156-0882E175B275}"/>
              </a:ext>
            </a:extLst>
          </p:cNvPr>
          <p:cNvSpPr/>
          <p:nvPr/>
        </p:nvSpPr>
        <p:spPr>
          <a:xfrm>
            <a:off x="2155771" y="1816986"/>
            <a:ext cx="1118600"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tsf-ms</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7" name="矩形 16">
            <a:extLst>
              <a:ext uri="{FF2B5EF4-FFF2-40B4-BE49-F238E27FC236}">
                <a16:creationId xmlns:a16="http://schemas.microsoft.com/office/drawing/2014/main" id="{A11653AD-43C9-CD75-6DD0-AA8D74482E12}"/>
              </a:ext>
            </a:extLst>
          </p:cNvPr>
          <p:cNvSpPr/>
          <p:nvPr/>
        </p:nvSpPr>
        <p:spPr>
          <a:xfrm>
            <a:off x="3552525" y="1385451"/>
            <a:ext cx="1118600"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-privilege</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8" name="矩形 17">
            <a:extLst>
              <a:ext uri="{FF2B5EF4-FFF2-40B4-BE49-F238E27FC236}">
                <a16:creationId xmlns:a16="http://schemas.microsoft.com/office/drawing/2014/main" id="{9B246184-C7BF-E0A3-DD65-C0DD21556D4B}"/>
              </a:ext>
            </a:extLst>
          </p:cNvPr>
          <p:cNvSpPr/>
          <p:nvPr/>
        </p:nvSpPr>
        <p:spPr>
          <a:xfrm>
            <a:off x="4970262" y="1816986"/>
            <a:ext cx="1108295"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-gateway</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9" name="矩形 18">
            <a:extLst>
              <a:ext uri="{FF2B5EF4-FFF2-40B4-BE49-F238E27FC236}">
                <a16:creationId xmlns:a16="http://schemas.microsoft.com/office/drawing/2014/main" id="{23D2B1B6-3C91-A6A1-F573-61D12E0893E9}"/>
              </a:ext>
            </a:extLst>
          </p:cNvPr>
          <p:cNvSpPr/>
          <p:nvPr/>
        </p:nvSpPr>
        <p:spPr>
          <a:xfrm>
            <a:off x="718878" y="3564739"/>
            <a:ext cx="1229420"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-master</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1" name="矩形 20">
            <a:extLst>
              <a:ext uri="{FF2B5EF4-FFF2-40B4-BE49-F238E27FC236}">
                <a16:creationId xmlns:a16="http://schemas.microsoft.com/office/drawing/2014/main" id="{2D5AA307-9699-E5A6-82C4-F0F6A96AAB54}"/>
              </a:ext>
            </a:extLst>
          </p:cNvPr>
          <p:cNvSpPr/>
          <p:nvPr/>
        </p:nvSpPr>
        <p:spPr>
          <a:xfrm>
            <a:off x="2054349" y="3564739"/>
            <a:ext cx="1229420"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-monitor</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 name="矩形 21">
            <a:extLst>
              <a:ext uri="{FF2B5EF4-FFF2-40B4-BE49-F238E27FC236}">
                <a16:creationId xmlns:a16="http://schemas.microsoft.com/office/drawing/2014/main" id="{C20D7E8D-CAD8-F47C-E83F-1A30EE732C1F}"/>
              </a:ext>
            </a:extLst>
          </p:cNvPr>
          <p:cNvSpPr/>
          <p:nvPr/>
        </p:nvSpPr>
        <p:spPr>
          <a:xfrm>
            <a:off x="718877" y="3955234"/>
            <a:ext cx="1229421"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-repo-access</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5" name="矩形 24">
            <a:extLst>
              <a:ext uri="{FF2B5EF4-FFF2-40B4-BE49-F238E27FC236}">
                <a16:creationId xmlns:a16="http://schemas.microsoft.com/office/drawing/2014/main" id="{E15DDEB8-CA52-76B0-F887-46197F2EA872}"/>
              </a:ext>
            </a:extLst>
          </p:cNvPr>
          <p:cNvSpPr/>
          <p:nvPr/>
        </p:nvSpPr>
        <p:spPr>
          <a:xfrm>
            <a:off x="2054349" y="3955234"/>
            <a:ext cx="1229420"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-repo-server</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7" name="矩形 26">
            <a:extLst>
              <a:ext uri="{FF2B5EF4-FFF2-40B4-BE49-F238E27FC236}">
                <a16:creationId xmlns:a16="http://schemas.microsoft.com/office/drawing/2014/main" id="{E3E3F4EE-5E02-FC98-47DA-A0EC4EDD2F04}"/>
              </a:ext>
            </a:extLst>
          </p:cNvPr>
          <p:cNvSpPr/>
          <p:nvPr/>
        </p:nvSpPr>
        <p:spPr>
          <a:xfrm>
            <a:off x="718877" y="4345729"/>
            <a:ext cx="1229421"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tsf-contoler</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8" name="矩形 27">
            <a:extLst>
              <a:ext uri="{FF2B5EF4-FFF2-40B4-BE49-F238E27FC236}">
                <a16:creationId xmlns:a16="http://schemas.microsoft.com/office/drawing/2014/main" id="{1BFC9869-A6E9-B521-DA8A-00B5AC7566BF}"/>
              </a:ext>
            </a:extLst>
          </p:cNvPr>
          <p:cNvSpPr/>
          <p:nvPr/>
        </p:nvSpPr>
        <p:spPr>
          <a:xfrm>
            <a:off x="4262102" y="3851042"/>
            <a:ext cx="1234231" cy="393827"/>
          </a:xfrm>
          <a:prstGeom prst="rect">
            <a:avLst/>
          </a:prstGeom>
          <a:solidFill>
            <a:srgbClr val="00B0F0"/>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tcs</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t>
            </a:r>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-adapter</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9" name="矩形 28">
            <a:extLst>
              <a:ext uri="{FF2B5EF4-FFF2-40B4-BE49-F238E27FC236}">
                <a16:creationId xmlns:a16="http://schemas.microsoft.com/office/drawing/2014/main" id="{154B215E-68DB-E657-CA4B-D6CD0BCE491F}"/>
              </a:ext>
            </a:extLst>
          </p:cNvPr>
          <p:cNvSpPr/>
          <p:nvPr/>
        </p:nvSpPr>
        <p:spPr>
          <a:xfrm>
            <a:off x="769476" y="6103170"/>
            <a:ext cx="786529" cy="393878"/>
          </a:xfrm>
          <a:prstGeom prst="rect">
            <a:avLst/>
          </a:prstGeom>
          <a:solidFill>
            <a:schemeClr val="bg1"/>
          </a:solidFill>
          <a:ln w="12700">
            <a:solidFill>
              <a:schemeClr val="tx1"/>
            </a:solidFill>
            <a:miter lim="400000"/>
          </a:ln>
        </p:spPr>
        <p:txBody>
          <a:bodyPr lIns="50800" tIns="50800" rIns="50800" bIns="50800" rtlCol="0" anchor="ctr"/>
          <a:lstStyle/>
          <a:p>
            <a:r>
              <a:rPr lang="en" altLang="zh-CN" sz="1200" b="0" i="0" dirty="0">
                <a:solidFill>
                  <a:srgbClr val="323232"/>
                </a:solidFill>
                <a:effectLst/>
                <a:latin typeface="微软雅黑" panose="020B0503020204020204" pitchFamily="34" charset="-122"/>
                <a:ea typeface="微软雅黑" panose="020B0503020204020204" pitchFamily="34" charset="-122"/>
              </a:rPr>
              <a:t>CAM</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0" name="矩形 29">
            <a:extLst>
              <a:ext uri="{FF2B5EF4-FFF2-40B4-BE49-F238E27FC236}">
                <a16:creationId xmlns:a16="http://schemas.microsoft.com/office/drawing/2014/main" id="{E9D48521-7C9E-B049-8E07-EE6BF81939F4}"/>
              </a:ext>
            </a:extLst>
          </p:cNvPr>
          <p:cNvSpPr/>
          <p:nvPr/>
        </p:nvSpPr>
        <p:spPr>
          <a:xfrm>
            <a:off x="1815181" y="6101092"/>
            <a:ext cx="800008" cy="395955"/>
          </a:xfrm>
          <a:prstGeom prst="rect">
            <a:avLst/>
          </a:prstGeom>
          <a:solidFill>
            <a:schemeClr val="bg1"/>
          </a:solidFill>
          <a:ln w="12700">
            <a:solidFill>
              <a:schemeClr val="tx1"/>
            </a:solidFill>
            <a:miter lim="400000"/>
          </a:ln>
        </p:spPr>
        <p:txBody>
          <a:bodyPr lIns="50800" tIns="50800" rIns="50800" bIns="50800" rtlCol="0" anchor="ctr"/>
          <a:lstStyle/>
          <a:p>
            <a:r>
              <a:rPr lang="en" altLang="zh-CN" sz="1200" b="0" i="0" dirty="0">
                <a:solidFill>
                  <a:srgbClr val="323232"/>
                </a:solidFill>
                <a:effectLst/>
                <a:latin typeface="微软雅黑" panose="020B0503020204020204" pitchFamily="34" charset="-122"/>
                <a:ea typeface="微软雅黑" panose="020B0503020204020204" pitchFamily="34" charset="-122"/>
              </a:rPr>
              <a:t>MariaDB</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1" name="矩形 30">
            <a:extLst>
              <a:ext uri="{FF2B5EF4-FFF2-40B4-BE49-F238E27FC236}">
                <a16:creationId xmlns:a16="http://schemas.microsoft.com/office/drawing/2014/main" id="{612BB6FA-A6E6-6E40-2519-97732721567C}"/>
              </a:ext>
            </a:extLst>
          </p:cNvPr>
          <p:cNvSpPr/>
          <p:nvPr/>
        </p:nvSpPr>
        <p:spPr>
          <a:xfrm>
            <a:off x="2874366" y="6101092"/>
            <a:ext cx="800008" cy="395955"/>
          </a:xfrm>
          <a:prstGeom prst="rect">
            <a:avLst/>
          </a:prstGeom>
          <a:solidFill>
            <a:schemeClr val="bg1"/>
          </a:solidFill>
          <a:ln w="12700">
            <a:solidFill>
              <a:schemeClr val="tx1"/>
            </a:solidFill>
            <a:miter lim="400000"/>
          </a:ln>
        </p:spPr>
        <p:txBody>
          <a:bodyPr lIns="50800" tIns="50800" rIns="50800" bIns="50800" rtlCol="0" anchor="ctr"/>
          <a:lstStyle/>
          <a:p>
            <a:r>
              <a:rPr lang="en" altLang="zh-CN" sz="1200" b="0" i="0" dirty="0">
                <a:solidFill>
                  <a:srgbClr val="323232"/>
                </a:solidFill>
                <a:effectLst/>
                <a:latin typeface="微软雅黑" panose="020B0503020204020204" pitchFamily="34" charset="-122"/>
                <a:ea typeface="微软雅黑" panose="020B0503020204020204" pitchFamily="34" charset="-122"/>
              </a:rPr>
              <a:t>Redis</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2" name="矩形 31">
            <a:extLst>
              <a:ext uri="{FF2B5EF4-FFF2-40B4-BE49-F238E27FC236}">
                <a16:creationId xmlns:a16="http://schemas.microsoft.com/office/drawing/2014/main" id="{96F0E724-2AC0-6BA0-CE2B-68CA5253B715}"/>
              </a:ext>
            </a:extLst>
          </p:cNvPr>
          <p:cNvSpPr/>
          <p:nvPr/>
        </p:nvSpPr>
        <p:spPr>
          <a:xfrm>
            <a:off x="3938201" y="6101092"/>
            <a:ext cx="800008" cy="398032"/>
          </a:xfrm>
          <a:prstGeom prst="rect">
            <a:avLst/>
          </a:prstGeom>
          <a:solidFill>
            <a:schemeClr val="bg1"/>
          </a:solidFill>
          <a:ln w="12700">
            <a:solidFill>
              <a:schemeClr val="tx1"/>
            </a:solidFill>
            <a:miter lim="400000"/>
          </a:ln>
        </p:spPr>
        <p:txBody>
          <a:bodyPr lIns="50800" tIns="50800" rIns="50800" bIns="50800" rtlCol="0" anchor="ctr"/>
          <a:lstStyle/>
          <a:p>
            <a:r>
              <a:rPr lang="zh-CN" altLang="en-US" sz="1200" b="0" i="0" dirty="0">
                <a:solidFill>
                  <a:srgbClr val="323232"/>
                </a:solidFill>
                <a:effectLst/>
                <a:latin typeface="微软雅黑" panose="020B0503020204020204" pitchFamily="34" charset="-122"/>
                <a:ea typeface="微软雅黑" panose="020B0503020204020204" pitchFamily="34" charset="-122"/>
              </a:rPr>
              <a:t>云监控</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3" name="矩形 32">
            <a:extLst>
              <a:ext uri="{FF2B5EF4-FFF2-40B4-BE49-F238E27FC236}">
                <a16:creationId xmlns:a16="http://schemas.microsoft.com/office/drawing/2014/main" id="{CD18C52A-36EF-DF48-4FE0-B0B1AFB0E83E}"/>
              </a:ext>
            </a:extLst>
          </p:cNvPr>
          <p:cNvSpPr/>
          <p:nvPr/>
        </p:nvSpPr>
        <p:spPr>
          <a:xfrm>
            <a:off x="4970261" y="6101092"/>
            <a:ext cx="800008" cy="398032"/>
          </a:xfrm>
          <a:prstGeom prst="rect">
            <a:avLst/>
          </a:prstGeom>
          <a:solidFill>
            <a:srgbClr val="00B0F0"/>
          </a:solidFill>
          <a:ln w="12700">
            <a:solidFill>
              <a:schemeClr val="tx1"/>
            </a:solidFill>
            <a:miter lim="400000"/>
          </a:ln>
        </p:spPr>
        <p:txBody>
          <a:bodyPr lIns="50800" tIns="50800" rIns="50800" bIns="50800" rtlCol="0" anchor="ctr"/>
          <a:lstStyle/>
          <a:p>
            <a:r>
              <a:rPr lang="zh-CN" altLang="en-US" sz="1200" b="0" i="0" dirty="0">
                <a:solidFill>
                  <a:srgbClr val="323232"/>
                </a:solidFill>
                <a:effectLst/>
                <a:latin typeface="微软雅黑" panose="020B0503020204020204" pitchFamily="34" charset="-122"/>
                <a:ea typeface="微软雅黑" panose="020B0503020204020204" pitchFamily="34" charset="-122"/>
              </a:rPr>
              <a:t>容器服务</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4" name="矩形 33">
            <a:extLst>
              <a:ext uri="{FF2B5EF4-FFF2-40B4-BE49-F238E27FC236}">
                <a16:creationId xmlns:a16="http://schemas.microsoft.com/office/drawing/2014/main" id="{7B24D85D-E792-20E6-D5E4-CECDB574D7E5}"/>
              </a:ext>
            </a:extLst>
          </p:cNvPr>
          <p:cNvSpPr/>
          <p:nvPr/>
        </p:nvSpPr>
        <p:spPr>
          <a:xfrm>
            <a:off x="6034096" y="6101092"/>
            <a:ext cx="800008" cy="398032"/>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a:solidFill>
                  <a:srgbClr val="323232"/>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CMDB</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6" name="矩形 35">
            <a:extLst>
              <a:ext uri="{FF2B5EF4-FFF2-40B4-BE49-F238E27FC236}">
                <a16:creationId xmlns:a16="http://schemas.microsoft.com/office/drawing/2014/main" id="{229D1F54-87FC-8812-A81B-18315BACBE4F}"/>
              </a:ext>
            </a:extLst>
          </p:cNvPr>
          <p:cNvSpPr/>
          <p:nvPr/>
        </p:nvSpPr>
        <p:spPr>
          <a:xfrm>
            <a:off x="7731170" y="6101092"/>
            <a:ext cx="800008" cy="398032"/>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a:solidFill>
                  <a:srgbClr val="323232"/>
                </a:solidFill>
                <a:latin typeface="微软雅黑" panose="020B0503020204020204" pitchFamily="34" charset="-122"/>
                <a:ea typeface="微软雅黑" panose="020B0503020204020204" pitchFamily="34" charset="-122"/>
                <a:cs typeface="Helvetica Neue Medium" panose="02000503000000020004"/>
                <a:sym typeface="Helvetica Neue Medium" panose="02000503000000020004"/>
              </a:rPr>
              <a:t>……</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7" name="矩形 36">
            <a:extLst>
              <a:ext uri="{FF2B5EF4-FFF2-40B4-BE49-F238E27FC236}">
                <a16:creationId xmlns:a16="http://schemas.microsoft.com/office/drawing/2014/main" id="{09AE7550-AC32-D05C-6DEE-4BF5E5FE5686}"/>
              </a:ext>
            </a:extLst>
          </p:cNvPr>
          <p:cNvSpPr/>
          <p:nvPr/>
        </p:nvSpPr>
        <p:spPr>
          <a:xfrm>
            <a:off x="2165168" y="1371666"/>
            <a:ext cx="1118601"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license-server</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8" name="矩形 37">
            <a:extLst>
              <a:ext uri="{FF2B5EF4-FFF2-40B4-BE49-F238E27FC236}">
                <a16:creationId xmlns:a16="http://schemas.microsoft.com/office/drawing/2014/main" id="{C3396AE0-AEF2-C67A-2942-3BAB43606C95}"/>
              </a:ext>
            </a:extLst>
          </p:cNvPr>
          <p:cNvSpPr/>
          <p:nvPr/>
        </p:nvSpPr>
        <p:spPr>
          <a:xfrm>
            <a:off x="3551867" y="1816985"/>
            <a:ext cx="1108295" cy="286303"/>
          </a:xfrm>
          <a:prstGeom prst="rect">
            <a:avLst/>
          </a:prstGeom>
          <a:solidFill>
            <a:srgbClr val="00B0F0"/>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-resource</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9" name="矩形 38">
            <a:extLst>
              <a:ext uri="{FF2B5EF4-FFF2-40B4-BE49-F238E27FC236}">
                <a16:creationId xmlns:a16="http://schemas.microsoft.com/office/drawing/2014/main" id="{173946CE-00C5-4F25-5DD8-C11EC12B238C}"/>
              </a:ext>
            </a:extLst>
          </p:cNvPr>
          <p:cNvSpPr/>
          <p:nvPr/>
        </p:nvSpPr>
        <p:spPr>
          <a:xfrm>
            <a:off x="784078" y="1816986"/>
            <a:ext cx="1099018"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tsf-apm</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0" name="矩形 39">
            <a:extLst>
              <a:ext uri="{FF2B5EF4-FFF2-40B4-BE49-F238E27FC236}">
                <a16:creationId xmlns:a16="http://schemas.microsoft.com/office/drawing/2014/main" id="{8C9682B4-0869-2EBD-239C-1002F90AC65E}"/>
              </a:ext>
            </a:extLst>
          </p:cNvPr>
          <p:cNvSpPr/>
          <p:nvPr/>
        </p:nvSpPr>
        <p:spPr>
          <a:xfrm>
            <a:off x="4970262" y="1385451"/>
            <a:ext cx="1118600"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-token</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1" name="矩形 40">
            <a:extLst>
              <a:ext uri="{FF2B5EF4-FFF2-40B4-BE49-F238E27FC236}">
                <a16:creationId xmlns:a16="http://schemas.microsoft.com/office/drawing/2014/main" id="{4E5A4FB9-B950-F0E9-6534-ADE6202E2574}"/>
              </a:ext>
            </a:extLst>
          </p:cNvPr>
          <p:cNvSpPr/>
          <p:nvPr/>
        </p:nvSpPr>
        <p:spPr>
          <a:xfrm>
            <a:off x="784078" y="2264378"/>
            <a:ext cx="1099018"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-monitor</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2" name="矩形 41">
            <a:extLst>
              <a:ext uri="{FF2B5EF4-FFF2-40B4-BE49-F238E27FC236}">
                <a16:creationId xmlns:a16="http://schemas.microsoft.com/office/drawing/2014/main" id="{A0C01F1B-B5B7-20D9-3CCB-BC22CB7817FA}"/>
              </a:ext>
            </a:extLst>
          </p:cNvPr>
          <p:cNvSpPr/>
          <p:nvPr/>
        </p:nvSpPr>
        <p:spPr>
          <a:xfrm>
            <a:off x="784078" y="2704059"/>
            <a:ext cx="1099018"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-route</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3" name="矩形 42">
            <a:extLst>
              <a:ext uri="{FF2B5EF4-FFF2-40B4-BE49-F238E27FC236}">
                <a16:creationId xmlns:a16="http://schemas.microsoft.com/office/drawing/2014/main" id="{F73657B8-2AF7-79AE-CDB0-D60287188284}"/>
              </a:ext>
            </a:extLst>
          </p:cNvPr>
          <p:cNvSpPr/>
          <p:nvPr/>
        </p:nvSpPr>
        <p:spPr>
          <a:xfrm>
            <a:off x="2160025" y="2264410"/>
            <a:ext cx="1099018"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tsf-ratelimit</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4" name="矩形 43">
            <a:extLst>
              <a:ext uri="{FF2B5EF4-FFF2-40B4-BE49-F238E27FC236}">
                <a16:creationId xmlns:a16="http://schemas.microsoft.com/office/drawing/2014/main" id="{D6674EF1-8C37-AB07-D69B-193B96883288}"/>
              </a:ext>
            </a:extLst>
          </p:cNvPr>
          <p:cNvSpPr/>
          <p:nvPr/>
        </p:nvSpPr>
        <p:spPr>
          <a:xfrm>
            <a:off x="3556505" y="2259462"/>
            <a:ext cx="1099018"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tsf-dcfg</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5" name="矩形 44">
            <a:extLst>
              <a:ext uri="{FF2B5EF4-FFF2-40B4-BE49-F238E27FC236}">
                <a16:creationId xmlns:a16="http://schemas.microsoft.com/office/drawing/2014/main" id="{9433E626-6C1D-1247-FAC8-07E46BBB4E30}"/>
              </a:ext>
            </a:extLst>
          </p:cNvPr>
          <p:cNvSpPr/>
          <p:nvPr/>
        </p:nvSpPr>
        <p:spPr>
          <a:xfrm>
            <a:off x="4979539" y="2259493"/>
            <a:ext cx="1099018"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-billing</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6" name="矩形 45">
            <a:extLst>
              <a:ext uri="{FF2B5EF4-FFF2-40B4-BE49-F238E27FC236}">
                <a16:creationId xmlns:a16="http://schemas.microsoft.com/office/drawing/2014/main" id="{34EB7303-16DB-E298-564F-EE4122A78B08}"/>
              </a:ext>
            </a:extLst>
          </p:cNvPr>
          <p:cNvSpPr/>
          <p:nvPr/>
        </p:nvSpPr>
        <p:spPr>
          <a:xfrm>
            <a:off x="2160025" y="2711834"/>
            <a:ext cx="1099018"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-event</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7" name="矩形 46">
            <a:extLst>
              <a:ext uri="{FF2B5EF4-FFF2-40B4-BE49-F238E27FC236}">
                <a16:creationId xmlns:a16="http://schemas.microsoft.com/office/drawing/2014/main" id="{E5BF2151-97FE-E96B-9EDF-B9AFB0AC2080}"/>
              </a:ext>
            </a:extLst>
          </p:cNvPr>
          <p:cNvSpPr/>
          <p:nvPr/>
        </p:nvSpPr>
        <p:spPr>
          <a:xfrm>
            <a:off x="3556505" y="2715502"/>
            <a:ext cx="1099018"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-template</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9" name="文本框 48">
            <a:extLst>
              <a:ext uri="{FF2B5EF4-FFF2-40B4-BE49-F238E27FC236}">
                <a16:creationId xmlns:a16="http://schemas.microsoft.com/office/drawing/2014/main" id="{2FD4CC86-7A38-FFE0-48FF-F2F2907FD7E1}"/>
              </a:ext>
            </a:extLst>
          </p:cNvPr>
          <p:cNvSpPr txBox="1"/>
          <p:nvPr/>
        </p:nvSpPr>
        <p:spPr>
          <a:xfrm>
            <a:off x="8933568" y="1309632"/>
            <a:ext cx="1094852"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TSF</a:t>
            </a:r>
            <a:r>
              <a:rPr kumimoji="0" lang="zh-CN" altLang="en-US" sz="2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简介</a:t>
            </a:r>
          </a:p>
        </p:txBody>
      </p:sp>
      <p:sp>
        <p:nvSpPr>
          <p:cNvPr id="50" name="文本框 49">
            <a:extLst>
              <a:ext uri="{FF2B5EF4-FFF2-40B4-BE49-F238E27FC236}">
                <a16:creationId xmlns:a16="http://schemas.microsoft.com/office/drawing/2014/main" id="{F3C81CDA-C7FC-6A83-C5E8-A802615BCC12}"/>
              </a:ext>
            </a:extLst>
          </p:cNvPr>
          <p:cNvSpPr txBox="1"/>
          <p:nvPr/>
        </p:nvSpPr>
        <p:spPr>
          <a:xfrm>
            <a:off x="8805230" y="1801205"/>
            <a:ext cx="3276280" cy="161069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pPr>
            <a:r>
              <a:rPr kumimoji="0" lang="zh-CN" altLang="en-US"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微服务平台（</a:t>
            </a:r>
            <a:r>
              <a:rPr kumimoji="0" lang="en-US" altLang="zh-CN"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Tencent Service Framework</a:t>
            </a:r>
            <a:r>
              <a:rPr kumimoji="0" lang="zh-CN" altLang="en-US"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US" altLang="zh-CN"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TSF</a:t>
            </a:r>
            <a:r>
              <a:rPr kumimoji="0" lang="zh-CN" altLang="en-US"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）是一个围绕着应用和微服务的 </a:t>
            </a:r>
            <a:r>
              <a:rPr kumimoji="0" lang="en-US" altLang="zh-CN"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PaaS </a:t>
            </a:r>
            <a:r>
              <a:rPr kumimoji="0" lang="zh-CN" altLang="en-US"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平台，核心功能：微服务框架、服务治理、</a:t>
            </a:r>
            <a:r>
              <a:rPr kumimoji="0" lang="en-US" altLang="zh-CN"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DEVOPS</a:t>
            </a:r>
            <a:r>
              <a:rPr kumimoji="0" lang="zh-CN" altLang="en-US"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、数据化运营等。</a:t>
            </a:r>
            <a:endParaRPr kumimoji="0" lang="en-US" altLang="zh-CN"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R="0" algn="l" defTabSz="825500" rtl="0" fontAlgn="auto" latinLnBrk="0" hangingPunct="0">
              <a:lnSpc>
                <a:spcPct val="100000"/>
              </a:lnSpc>
              <a:spcBef>
                <a:spcPts val="0"/>
              </a:spcBef>
              <a:spcAft>
                <a:spcPts val="0"/>
              </a:spcAft>
              <a:buClrTx/>
              <a:buSzTx/>
            </a:pPr>
            <a:endParaRPr kumimoji="0" lang="en-US" altLang="zh-CN"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R="0" algn="l" defTabSz="825500" rtl="0" fontAlgn="auto" latinLnBrk="0" hangingPunct="0">
              <a:lnSpc>
                <a:spcPct val="100000"/>
              </a:lnSpc>
              <a:spcBef>
                <a:spcPts val="0"/>
              </a:spcBef>
              <a:spcAft>
                <a:spcPts val="0"/>
              </a:spcAft>
              <a:buClrTx/>
              <a:buSzTx/>
            </a:pPr>
            <a:endParaRPr kumimoji="0" lang="zh-CN" altLang="en-US"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51" name="矩形 50">
            <a:extLst>
              <a:ext uri="{FF2B5EF4-FFF2-40B4-BE49-F238E27FC236}">
                <a16:creationId xmlns:a16="http://schemas.microsoft.com/office/drawing/2014/main" id="{83C15652-4553-4587-75F1-A79682BC6F85}"/>
              </a:ext>
            </a:extLst>
          </p:cNvPr>
          <p:cNvSpPr/>
          <p:nvPr/>
        </p:nvSpPr>
        <p:spPr>
          <a:xfrm>
            <a:off x="6433505" y="1399507"/>
            <a:ext cx="1046473" cy="417478"/>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-consul-access</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2" name="矩形 51">
            <a:extLst>
              <a:ext uri="{FF2B5EF4-FFF2-40B4-BE49-F238E27FC236}">
                <a16:creationId xmlns:a16="http://schemas.microsoft.com/office/drawing/2014/main" id="{F52E6DFD-A3B8-67D8-6766-F358A4543E9F}"/>
              </a:ext>
            </a:extLst>
          </p:cNvPr>
          <p:cNvSpPr/>
          <p:nvPr/>
        </p:nvSpPr>
        <p:spPr>
          <a:xfrm>
            <a:off x="7547754" y="1399507"/>
            <a:ext cx="1046473" cy="417478"/>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-consul-server</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6" name="矩形 55">
            <a:extLst>
              <a:ext uri="{FF2B5EF4-FFF2-40B4-BE49-F238E27FC236}">
                <a16:creationId xmlns:a16="http://schemas.microsoft.com/office/drawing/2014/main" id="{8DA9505D-5B58-4616-1489-34D7721016CE}"/>
              </a:ext>
            </a:extLst>
          </p:cNvPr>
          <p:cNvSpPr/>
          <p:nvPr/>
        </p:nvSpPr>
        <p:spPr>
          <a:xfrm>
            <a:off x="6439176" y="2113201"/>
            <a:ext cx="1046473" cy="417478"/>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tsf-elasticsearch</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7" name="矩形 56">
            <a:extLst>
              <a:ext uri="{FF2B5EF4-FFF2-40B4-BE49-F238E27FC236}">
                <a16:creationId xmlns:a16="http://schemas.microsoft.com/office/drawing/2014/main" id="{6D9AC481-7977-4D76-F027-76144E0455B2}"/>
              </a:ext>
            </a:extLst>
          </p:cNvPr>
          <p:cNvSpPr/>
          <p:nvPr/>
        </p:nvSpPr>
        <p:spPr>
          <a:xfrm>
            <a:off x="7547753" y="2113201"/>
            <a:ext cx="1046473" cy="417478"/>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tsf-ctsdb</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8" name="矩形 57">
            <a:extLst>
              <a:ext uri="{FF2B5EF4-FFF2-40B4-BE49-F238E27FC236}">
                <a16:creationId xmlns:a16="http://schemas.microsoft.com/office/drawing/2014/main" id="{AB5F6EEC-ABE2-E26E-1A8E-038B7412B1AB}"/>
              </a:ext>
            </a:extLst>
          </p:cNvPr>
          <p:cNvSpPr/>
          <p:nvPr/>
        </p:nvSpPr>
        <p:spPr>
          <a:xfrm>
            <a:off x="6433505" y="2854985"/>
            <a:ext cx="1046473" cy="417478"/>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-mesh-</a:t>
            </a:r>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apiserver</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9" name="矩形 58">
            <a:extLst>
              <a:ext uri="{FF2B5EF4-FFF2-40B4-BE49-F238E27FC236}">
                <a16:creationId xmlns:a16="http://schemas.microsoft.com/office/drawing/2014/main" id="{E29B1208-1DC6-6838-1892-B28CAA4C4803}"/>
              </a:ext>
            </a:extLst>
          </p:cNvPr>
          <p:cNvSpPr/>
          <p:nvPr/>
        </p:nvSpPr>
        <p:spPr>
          <a:xfrm>
            <a:off x="7551997" y="2854985"/>
            <a:ext cx="1046473" cy="417478"/>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-mesh-pilot</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0" name="矩形 59">
            <a:extLst>
              <a:ext uri="{FF2B5EF4-FFF2-40B4-BE49-F238E27FC236}">
                <a16:creationId xmlns:a16="http://schemas.microsoft.com/office/drawing/2014/main" id="{72FEE48A-2954-71AF-7CC1-137194CE5EEE}"/>
              </a:ext>
            </a:extLst>
          </p:cNvPr>
          <p:cNvSpPr/>
          <p:nvPr/>
        </p:nvSpPr>
        <p:spPr>
          <a:xfrm>
            <a:off x="6433503" y="3356000"/>
            <a:ext cx="1046473" cy="417478"/>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-mesh-mixer</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1" name="矩形 60">
            <a:extLst>
              <a:ext uri="{FF2B5EF4-FFF2-40B4-BE49-F238E27FC236}">
                <a16:creationId xmlns:a16="http://schemas.microsoft.com/office/drawing/2014/main" id="{2F792105-F63E-436E-E8EF-599AEE579757}"/>
              </a:ext>
            </a:extLst>
          </p:cNvPr>
          <p:cNvSpPr/>
          <p:nvPr/>
        </p:nvSpPr>
        <p:spPr>
          <a:xfrm>
            <a:off x="6433504" y="4136990"/>
            <a:ext cx="1046473" cy="417478"/>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-agent</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2" name="矩形 61">
            <a:extLst>
              <a:ext uri="{FF2B5EF4-FFF2-40B4-BE49-F238E27FC236}">
                <a16:creationId xmlns:a16="http://schemas.microsoft.com/office/drawing/2014/main" id="{919F28B5-0161-F444-B32A-B610F94A151E}"/>
              </a:ext>
            </a:extLst>
          </p:cNvPr>
          <p:cNvSpPr/>
          <p:nvPr/>
        </p:nvSpPr>
        <p:spPr>
          <a:xfrm>
            <a:off x="7551997" y="4136990"/>
            <a:ext cx="1046473" cy="417478"/>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t>
            </a:r>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istio</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-proxy</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63" name="下箭头 62">
            <a:extLst>
              <a:ext uri="{FF2B5EF4-FFF2-40B4-BE49-F238E27FC236}">
                <a16:creationId xmlns:a16="http://schemas.microsoft.com/office/drawing/2014/main" id="{784CDE42-40C4-F648-61D7-A91D200CD98F}"/>
              </a:ext>
            </a:extLst>
          </p:cNvPr>
          <p:cNvSpPr/>
          <p:nvPr/>
        </p:nvSpPr>
        <p:spPr>
          <a:xfrm>
            <a:off x="4435290" y="5460581"/>
            <a:ext cx="605837" cy="218054"/>
          </a:xfrm>
          <a:prstGeom prst="downArrow">
            <a:avLst/>
          </a:prstGeom>
          <a:solidFill>
            <a:schemeClr val="tx2">
              <a:lumMod val="60000"/>
              <a:lumOff val="40000"/>
            </a:schemeClr>
          </a:solidFill>
          <a:ln w="12700">
            <a:miter lim="400000"/>
          </a:ln>
        </p:spPr>
        <p:txBody>
          <a:bodyPr lIns="50800" tIns="50800" rIns="50800" bIns="50800" rtlCol="0" anchor="ctr"/>
          <a:lstStyle/>
          <a:p>
            <a:pPr algn="l"/>
            <a:endParaRPr kumimoji="1" lang="zh-CN" altLang="en-US"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24" name="矩形 1023">
            <a:extLst>
              <a:ext uri="{FF2B5EF4-FFF2-40B4-BE49-F238E27FC236}">
                <a16:creationId xmlns:a16="http://schemas.microsoft.com/office/drawing/2014/main" id="{094559DE-7D91-5EE2-4689-B3EB23436647}"/>
              </a:ext>
            </a:extLst>
          </p:cNvPr>
          <p:cNvSpPr/>
          <p:nvPr/>
        </p:nvSpPr>
        <p:spPr>
          <a:xfrm>
            <a:off x="607621" y="4853950"/>
            <a:ext cx="8091557" cy="504757"/>
          </a:xfrm>
          <a:prstGeom prst="rect">
            <a:avLst/>
          </a:prstGeom>
          <a:solidFill>
            <a:srgbClr val="F7DE96"/>
          </a:solidFill>
          <a:ln w="12700">
            <a:solidFill>
              <a:schemeClr val="tx1"/>
            </a:solidFill>
            <a:prstDash val="dashDot"/>
            <a:miter lim="400000"/>
          </a:ln>
        </p:spPr>
        <p:txBody>
          <a:bodyPr lIns="50800" tIns="50800" rIns="50800" bIns="50800" rtlCol="0" anchor="t"/>
          <a:lstStyle/>
          <a:p>
            <a:r>
              <a:rPr kumimoji="1" lang="zh-CN" altLang="en-US" sz="16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a:t>
            </a:r>
            <a:r>
              <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运营端</a:t>
            </a:r>
          </a:p>
        </p:txBody>
      </p:sp>
      <p:sp>
        <p:nvSpPr>
          <p:cNvPr id="1025" name="矩形 1024">
            <a:extLst>
              <a:ext uri="{FF2B5EF4-FFF2-40B4-BE49-F238E27FC236}">
                <a16:creationId xmlns:a16="http://schemas.microsoft.com/office/drawing/2014/main" id="{A1B5A4D3-F176-7036-6A9E-0F542E2A3F9B}"/>
              </a:ext>
            </a:extLst>
          </p:cNvPr>
          <p:cNvSpPr/>
          <p:nvPr/>
        </p:nvSpPr>
        <p:spPr>
          <a:xfrm>
            <a:off x="1522357" y="4985459"/>
            <a:ext cx="1736686"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-manager-dispatch</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1027" name="矩形 1026">
            <a:extLst>
              <a:ext uri="{FF2B5EF4-FFF2-40B4-BE49-F238E27FC236}">
                <a16:creationId xmlns:a16="http://schemas.microsoft.com/office/drawing/2014/main" id="{27B7D883-78C8-48F9-BBE0-6551629CF5D2}"/>
              </a:ext>
            </a:extLst>
          </p:cNvPr>
          <p:cNvSpPr/>
          <p:nvPr/>
        </p:nvSpPr>
        <p:spPr>
          <a:xfrm>
            <a:off x="6115942" y="4990091"/>
            <a:ext cx="1736685" cy="286303"/>
          </a:xfrm>
          <a:prstGeom prst="rect">
            <a:avLst/>
          </a:prstGeom>
          <a:solidFill>
            <a:schemeClr val="bg1"/>
          </a:solidFill>
          <a:ln w="12700">
            <a:solidFill>
              <a:schemeClr val="tx1"/>
            </a:solidFill>
            <a:miter lim="400000"/>
          </a:ln>
        </p:spPr>
        <p:txBody>
          <a:bodyPr lIns="50800" tIns="50800" rIns="50800" bIns="50800" rtlCol="0" anchor="ctr"/>
          <a:lstStyle/>
          <a:p>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-manager-operation</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 name="文本框 4">
            <a:extLst>
              <a:ext uri="{FF2B5EF4-FFF2-40B4-BE49-F238E27FC236}">
                <a16:creationId xmlns:a16="http://schemas.microsoft.com/office/drawing/2014/main" id="{0BA60FD2-297A-226B-913D-D5216EE70947}"/>
              </a:ext>
            </a:extLst>
          </p:cNvPr>
          <p:cNvSpPr txBox="1"/>
          <p:nvPr/>
        </p:nvSpPr>
        <p:spPr>
          <a:xfrm>
            <a:off x="8933567" y="3140334"/>
            <a:ext cx="1715847" cy="338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285750" marR="0" indent="-285750" algn="ctr" defTabSz="825500" rtl="0" fontAlgn="auto" latinLnBrk="0" hangingPunct="0">
              <a:lnSpc>
                <a:spcPct val="100000"/>
              </a:lnSpc>
              <a:spcBef>
                <a:spcPts val="0"/>
              </a:spcBef>
              <a:spcAft>
                <a:spcPts val="0"/>
              </a:spcAft>
              <a:buClrTx/>
              <a:buSzTx/>
              <a:buFont typeface="Wingdings" pitchFamily="2" charset="2"/>
              <a:buChar char="Ø"/>
            </a:pPr>
            <a:r>
              <a:rPr lang="en-US" altLang="zh-CN" sz="1600" dirty="0"/>
              <a:t>TSF</a:t>
            </a:r>
            <a:r>
              <a:rPr kumimoji="0" lang="zh-CN" altLang="en-US" sz="16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模块分类</a:t>
            </a:r>
          </a:p>
        </p:txBody>
      </p:sp>
      <p:sp>
        <p:nvSpPr>
          <p:cNvPr id="12" name="文本框 11">
            <a:extLst>
              <a:ext uri="{FF2B5EF4-FFF2-40B4-BE49-F238E27FC236}">
                <a16:creationId xmlns:a16="http://schemas.microsoft.com/office/drawing/2014/main" id="{C42588B0-CBD5-018D-EDDF-00E51B1CE9E6}"/>
              </a:ext>
            </a:extLst>
          </p:cNvPr>
          <p:cNvSpPr txBox="1"/>
          <p:nvPr/>
        </p:nvSpPr>
        <p:spPr>
          <a:xfrm>
            <a:off x="9083870" y="3478888"/>
            <a:ext cx="1647887" cy="11798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marR="0" indent="-285750" algn="l" defTabSz="825500" rtl="0" fontAlgn="auto" latinLnBrk="0" hangingPunct="0">
              <a:lnSpc>
                <a:spcPct val="100000"/>
              </a:lnSpc>
              <a:spcBef>
                <a:spcPts val="0"/>
              </a:spcBef>
              <a:spcAft>
                <a:spcPts val="0"/>
              </a:spcAft>
              <a:buClrTx/>
              <a:buSzTx/>
              <a:buFont typeface="Wingdings" pitchFamily="2" charset="2"/>
              <a:buChar char="l"/>
            </a:pPr>
            <a:r>
              <a:rPr kumimoji="0" lang="zh-CN" altLang="en-US"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管控平台</a:t>
            </a:r>
            <a:endParaRPr kumimoji="0" lang="en-US" altLang="zh-CN"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285750" marR="0" indent="-285750" algn="l" defTabSz="825500" rtl="0" fontAlgn="auto" latinLnBrk="0" hangingPunct="0">
              <a:lnSpc>
                <a:spcPct val="100000"/>
              </a:lnSpc>
              <a:spcBef>
                <a:spcPts val="0"/>
              </a:spcBef>
              <a:spcAft>
                <a:spcPts val="0"/>
              </a:spcAft>
              <a:buClrTx/>
              <a:buSzTx/>
              <a:buFont typeface="Wingdings" pitchFamily="2" charset="2"/>
              <a:buChar char="l"/>
            </a:pPr>
            <a:r>
              <a:rPr lang="zh-CN" altLang="en-US" sz="1400" b="0" dirty="0"/>
              <a:t>虚拟机应用平台</a:t>
            </a:r>
            <a:endParaRPr lang="en-US" altLang="zh-CN" sz="1400" b="0" dirty="0"/>
          </a:p>
          <a:p>
            <a:pPr marL="285750" marR="0" indent="-285750" algn="l" defTabSz="825500" rtl="0" fontAlgn="auto" latinLnBrk="0" hangingPunct="0">
              <a:lnSpc>
                <a:spcPct val="100000"/>
              </a:lnSpc>
              <a:spcBef>
                <a:spcPts val="0"/>
              </a:spcBef>
              <a:spcAft>
                <a:spcPts val="0"/>
              </a:spcAft>
              <a:buClrTx/>
              <a:buSzTx/>
              <a:buFont typeface="Wingdings" pitchFamily="2" charset="2"/>
              <a:buChar char="l"/>
            </a:pPr>
            <a:r>
              <a:rPr lang="zh-CN" altLang="en-US" sz="1400" b="0" dirty="0">
                <a:solidFill>
                  <a:srgbClr val="FF0000"/>
                </a:solidFill>
              </a:rPr>
              <a:t>容器平台</a:t>
            </a:r>
            <a:endParaRPr lang="en-US" altLang="zh-CN" sz="1400" b="0" dirty="0">
              <a:solidFill>
                <a:srgbClr val="FF0000"/>
              </a:solidFill>
            </a:endParaRPr>
          </a:p>
          <a:p>
            <a:pPr marL="285750" marR="0" indent="-285750" algn="l" defTabSz="825500" rtl="0" fontAlgn="auto" latinLnBrk="0" hangingPunct="0">
              <a:lnSpc>
                <a:spcPct val="100000"/>
              </a:lnSpc>
              <a:spcBef>
                <a:spcPts val="0"/>
              </a:spcBef>
              <a:spcAft>
                <a:spcPts val="0"/>
              </a:spcAft>
              <a:buClrTx/>
              <a:buSzTx/>
              <a:buFont typeface="Wingdings" pitchFamily="2" charset="2"/>
              <a:buChar char="l"/>
            </a:pPr>
            <a:r>
              <a:rPr kumimoji="0" lang="zh-CN" altLang="en-US"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基础服务组件</a:t>
            </a:r>
            <a:endParaRPr kumimoji="0" lang="en-US" altLang="zh-CN"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285750" marR="0" indent="-285750" algn="l" defTabSz="825500" rtl="0" fontAlgn="auto" latinLnBrk="0" hangingPunct="0">
              <a:lnSpc>
                <a:spcPct val="100000"/>
              </a:lnSpc>
              <a:spcBef>
                <a:spcPts val="0"/>
              </a:spcBef>
              <a:spcAft>
                <a:spcPts val="0"/>
              </a:spcAft>
              <a:buClrTx/>
              <a:buSzTx/>
              <a:buFont typeface="Wingdings" pitchFamily="2" charset="2"/>
              <a:buChar char="l"/>
            </a:pPr>
            <a:r>
              <a:rPr lang="zh-CN" altLang="en-US" sz="1400" b="0" dirty="0"/>
              <a:t>运营端</a:t>
            </a:r>
            <a:endParaRPr kumimoji="0" lang="en-US" altLang="zh-CN"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4" name="文本框 13">
            <a:extLst>
              <a:ext uri="{FF2B5EF4-FFF2-40B4-BE49-F238E27FC236}">
                <a16:creationId xmlns:a16="http://schemas.microsoft.com/office/drawing/2014/main" id="{E72E451E-B54C-3DD6-F252-BD685FDD8E18}"/>
              </a:ext>
            </a:extLst>
          </p:cNvPr>
          <p:cNvSpPr txBox="1"/>
          <p:nvPr/>
        </p:nvSpPr>
        <p:spPr>
          <a:xfrm>
            <a:off x="9083870" y="5479367"/>
            <a:ext cx="1489190" cy="3488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marR="0" indent="-285750" algn="l" defTabSz="825500" rtl="0" fontAlgn="auto" latinLnBrk="0" hangingPunct="0">
              <a:lnSpc>
                <a:spcPct val="100000"/>
              </a:lnSpc>
              <a:spcBef>
                <a:spcPts val="0"/>
              </a:spcBef>
              <a:spcAft>
                <a:spcPts val="0"/>
              </a:spcAft>
              <a:buClrTx/>
              <a:buSzTx/>
              <a:buFont typeface="Wingdings" pitchFamily="2" charset="2"/>
              <a:buChar char="Ø"/>
            </a:pPr>
            <a:r>
              <a:rPr kumimoji="0" lang="zh-CN" altLang="en-US" sz="16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依托</a:t>
            </a:r>
            <a:r>
              <a:rPr kumimoji="0" lang="en-US" altLang="zh-CN" sz="1600" b="0"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tcs</a:t>
            </a:r>
            <a:r>
              <a:rPr kumimoji="0" lang="zh-CN" altLang="en-US" sz="16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底座</a:t>
            </a:r>
            <a:endParaRPr kumimoji="0" lang="en-US" altLang="zh-CN" sz="16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20" name="文本框 19">
            <a:extLst>
              <a:ext uri="{FF2B5EF4-FFF2-40B4-BE49-F238E27FC236}">
                <a16:creationId xmlns:a16="http://schemas.microsoft.com/office/drawing/2014/main" id="{1833C388-2B1E-BED6-CE21-56868944152A}"/>
              </a:ext>
            </a:extLst>
          </p:cNvPr>
          <p:cNvSpPr txBox="1"/>
          <p:nvPr/>
        </p:nvSpPr>
        <p:spPr>
          <a:xfrm>
            <a:off x="9147083" y="5828180"/>
            <a:ext cx="1288814" cy="96436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285750" marR="0" indent="-285750" algn="l" defTabSz="825500" rtl="0" fontAlgn="auto" latinLnBrk="0" hangingPunct="0">
              <a:lnSpc>
                <a:spcPct val="100000"/>
              </a:lnSpc>
              <a:spcBef>
                <a:spcPts val="0"/>
              </a:spcBef>
              <a:spcAft>
                <a:spcPts val="0"/>
              </a:spcAft>
              <a:buClrTx/>
              <a:buSzTx/>
              <a:buFont typeface="Wingdings" pitchFamily="2" charset="2"/>
              <a:buChar char="l"/>
            </a:pPr>
            <a:r>
              <a:rPr kumimoji="0" lang="zh-CN" altLang="en-US"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网络</a:t>
            </a:r>
            <a:endParaRPr kumimoji="0" lang="en-US" altLang="zh-CN" sz="1400" b="0"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285750" marR="0" indent="-285750" algn="l" defTabSz="825500" rtl="0" fontAlgn="auto" latinLnBrk="0" hangingPunct="0">
              <a:lnSpc>
                <a:spcPct val="100000"/>
              </a:lnSpc>
              <a:spcBef>
                <a:spcPts val="0"/>
              </a:spcBef>
              <a:spcAft>
                <a:spcPts val="0"/>
              </a:spcAft>
              <a:buClrTx/>
              <a:buSzTx/>
              <a:buFont typeface="Wingdings" pitchFamily="2" charset="2"/>
              <a:buChar char="l"/>
            </a:pPr>
            <a:r>
              <a:rPr lang="en-US" altLang="zh-CN" sz="1400" b="0" dirty="0"/>
              <a:t>DB</a:t>
            </a:r>
          </a:p>
          <a:p>
            <a:pPr marL="285750" marR="0" indent="-285750" algn="l" defTabSz="825500" rtl="0" fontAlgn="auto" latinLnBrk="0" hangingPunct="0">
              <a:lnSpc>
                <a:spcPct val="100000"/>
              </a:lnSpc>
              <a:spcBef>
                <a:spcPts val="0"/>
              </a:spcBef>
              <a:spcAft>
                <a:spcPts val="0"/>
              </a:spcAft>
              <a:buClrTx/>
              <a:buSzTx/>
              <a:buFont typeface="Wingdings" pitchFamily="2" charset="2"/>
              <a:buChar char="l"/>
            </a:pPr>
            <a:r>
              <a:rPr lang="zh-CN" altLang="en-US" sz="1400" b="0" dirty="0">
                <a:solidFill>
                  <a:srgbClr val="FF0000"/>
                </a:solidFill>
              </a:rPr>
              <a:t>容器服务等</a:t>
            </a:r>
            <a:endParaRPr kumimoji="0" lang="zh-CN" altLang="en-US" sz="1400" b="0" i="0" u="none" strike="noStrike" cap="none" spc="0" normalizeH="0" baseline="0" dirty="0">
              <a:ln>
                <a:noFill/>
              </a:ln>
              <a:solidFill>
                <a:srgbClr val="FF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285750" marR="0" indent="-285750" algn="l" defTabSz="825500" rtl="0" fontAlgn="auto" latinLnBrk="0" hangingPunct="0">
              <a:lnSpc>
                <a:spcPct val="100000"/>
              </a:lnSpc>
              <a:spcBef>
                <a:spcPts val="0"/>
              </a:spcBef>
              <a:spcAft>
                <a:spcPts val="0"/>
              </a:spcAft>
              <a:buClrTx/>
              <a:buSzTx/>
              <a:buFont typeface="Wingdings" pitchFamily="2" charset="2"/>
              <a:buChar char="l"/>
            </a:pP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extLst>
      <p:ext uri="{BB962C8B-B14F-4D97-AF65-F5344CB8AC3E}">
        <p14:creationId xmlns:p14="http://schemas.microsoft.com/office/powerpoint/2010/main" val="305837704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5</a:t>
            </a:fld>
            <a:endParaRPr lang="zh-CN" altLang="en-US" dirty="0"/>
          </a:p>
        </p:txBody>
      </p:sp>
      <p:sp>
        <p:nvSpPr>
          <p:cNvPr id="10" name="标题文本"/>
          <p:cNvSpPr txBox="1"/>
          <p:nvPr/>
        </p:nvSpPr>
        <p:spPr>
          <a:xfrm>
            <a:off x="744579" y="299082"/>
            <a:ext cx="6608987" cy="507062"/>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r>
              <a:rPr lang="zh-CN" altLang="en-US" sz="3000" dirty="0">
                <a:solidFill>
                  <a:srgbClr val="0060FF"/>
                </a:solidFill>
                <a:ea typeface="腾讯体 W7" panose="020C08030202040F0204" charset="-122"/>
                <a:cs typeface="Helvetica"/>
                <a:sym typeface="Helvetica Light"/>
              </a:rPr>
              <a:t>背景</a:t>
            </a:r>
            <a:endParaRPr lang="zh-CN" altLang="en-US" sz="2000" dirty="0">
              <a:solidFill>
                <a:srgbClr val="0060FF"/>
              </a:solidFill>
              <a:ea typeface="腾讯体 W7" panose="020C08030202040F0204" charset="-122"/>
              <a:cs typeface="Helvetica"/>
              <a:sym typeface="Helvetica Light"/>
            </a:endParaRPr>
          </a:p>
        </p:txBody>
      </p:sp>
      <p:sp>
        <p:nvSpPr>
          <p:cNvPr id="13" name="流程图: 过程 12"/>
          <p:cNvSpPr/>
          <p:nvPr/>
        </p:nvSpPr>
        <p:spPr bwMode="auto">
          <a:xfrm>
            <a:off x="457348" y="304882"/>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3" name="椭圆 2">
            <a:extLst>
              <a:ext uri="{FF2B5EF4-FFF2-40B4-BE49-F238E27FC236}">
                <a16:creationId xmlns:a16="http://schemas.microsoft.com/office/drawing/2014/main" id="{8CCF8FD0-424E-8C85-5AF4-4A7444957998}"/>
              </a:ext>
            </a:extLst>
          </p:cNvPr>
          <p:cNvSpPr/>
          <p:nvPr/>
        </p:nvSpPr>
        <p:spPr>
          <a:xfrm>
            <a:off x="3393261" y="2673093"/>
            <a:ext cx="3545631" cy="1898678"/>
          </a:xfrm>
          <a:prstGeom prst="ellipse">
            <a:avLst/>
          </a:prstGeom>
          <a:solidFill>
            <a:schemeClr val="accent6">
              <a:lumMod val="60000"/>
              <a:lumOff val="40000"/>
            </a:schemeClr>
          </a:solidFill>
          <a:ln w="12700">
            <a:miter lim="400000"/>
          </a:ln>
        </p:spPr>
        <p:txBody>
          <a:bodyPr lIns="50800" tIns="50800" rIns="50800" bIns="50800" rtlCol="0" anchor="ctr"/>
          <a:lstStyle/>
          <a:p>
            <a:r>
              <a:rPr kumimoji="1" lang="en" altLang="zh-CN" sz="2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Tencent </a:t>
            </a:r>
            <a:r>
              <a:rPr kumimoji="1" lang="en-US" altLang="zh-CN" sz="2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endParaRPr kumimoji="1" lang="en" altLang="zh-CN" sz="2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r>
              <a:rPr kumimoji="1" lang="zh-CN" altLang="en-US" sz="2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腾讯</a:t>
            </a:r>
            <a:r>
              <a:rPr kumimoji="1" lang="zh-CN" altLang="en-US" sz="2000" b="0" dirty="0">
                <a:solidFill>
                  <a:srgbClr val="FF0000"/>
                </a:solidFill>
                <a:latin typeface="Helvetica Neue Medium" panose="02000503000000020004"/>
                <a:ea typeface="Helvetica Neue Medium" panose="02000503000000020004"/>
                <a:cs typeface="Helvetica Neue Medium" panose="02000503000000020004"/>
                <a:sym typeface="Helvetica Neue Medium" panose="02000503000000020004"/>
              </a:rPr>
              <a:t>微服务</a:t>
            </a:r>
            <a:r>
              <a:rPr kumimoji="1" lang="en" altLang="zh-CN" sz="2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PaaS</a:t>
            </a:r>
            <a:r>
              <a:rPr kumimoji="1" lang="zh-CN" altLang="en-US" sz="2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平台</a:t>
            </a:r>
            <a:endParaRPr kumimoji="1" lang="en-US" altLang="zh-CN" sz="2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 name="右箭头 3">
            <a:extLst>
              <a:ext uri="{FF2B5EF4-FFF2-40B4-BE49-F238E27FC236}">
                <a16:creationId xmlns:a16="http://schemas.microsoft.com/office/drawing/2014/main" id="{27E1684C-4091-37C1-ECF1-7E76A5D072DA}"/>
              </a:ext>
            </a:extLst>
          </p:cNvPr>
          <p:cNvSpPr/>
          <p:nvPr/>
        </p:nvSpPr>
        <p:spPr>
          <a:xfrm>
            <a:off x="7429085" y="3331895"/>
            <a:ext cx="263305" cy="451435"/>
          </a:xfrm>
          <a:prstGeom prst="rightArrow">
            <a:avLst/>
          </a:prstGeom>
          <a:solidFill>
            <a:srgbClr val="00B0F0"/>
          </a:solidFill>
          <a:ln w="12700">
            <a:miter lim="400000"/>
          </a:ln>
        </p:spPr>
        <p:txBody>
          <a:bodyPr lIns="50800" tIns="50800" rIns="50800" bIns="50800" rtlCol="0" anchor="ctr"/>
          <a:lstStyle/>
          <a:p>
            <a:pPr algn="l"/>
            <a:endParaRPr kumimoji="1" lang="zh-CN" altLang="en-US" sz="3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圆角矩形 6">
            <a:extLst>
              <a:ext uri="{FF2B5EF4-FFF2-40B4-BE49-F238E27FC236}">
                <a16:creationId xmlns:a16="http://schemas.microsoft.com/office/drawing/2014/main" id="{65015E26-B559-5B0B-2D86-FDCE50237E8D}"/>
              </a:ext>
            </a:extLst>
          </p:cNvPr>
          <p:cNvSpPr/>
          <p:nvPr/>
        </p:nvSpPr>
        <p:spPr>
          <a:xfrm>
            <a:off x="8367687" y="2748898"/>
            <a:ext cx="2772470" cy="1695144"/>
          </a:xfrm>
          <a:prstGeom prst="roundRect">
            <a:avLst/>
          </a:prstGeom>
          <a:solidFill>
            <a:srgbClr val="BCCF98"/>
          </a:solidFill>
          <a:ln w="12700">
            <a:miter lim="400000"/>
          </a:ln>
        </p:spPr>
        <p:txBody>
          <a:bodyPr lIns="50800" tIns="50800" rIns="50800" bIns="50800" rtlCol="0" anchor="ctr"/>
          <a:lstStyle/>
          <a:p>
            <a:r>
              <a:rPr kumimoji="1" lang="en" altLang="zh-CN" sz="2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Tencent TCS</a:t>
            </a:r>
          </a:p>
          <a:p>
            <a:r>
              <a:rPr kumimoji="1" lang="zh-CN" altLang="en-US" sz="2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腾讯</a:t>
            </a:r>
            <a:r>
              <a:rPr kumimoji="1" lang="zh-CN" altLang="en-US" sz="2000" b="0" dirty="0">
                <a:solidFill>
                  <a:srgbClr val="FF0000"/>
                </a:solidFill>
                <a:latin typeface="Helvetica Neue Medium" panose="02000503000000020004"/>
                <a:ea typeface="Helvetica Neue Medium" panose="02000503000000020004"/>
                <a:cs typeface="Helvetica Neue Medium" panose="02000503000000020004"/>
                <a:sym typeface="Helvetica Neue Medium" panose="02000503000000020004"/>
              </a:rPr>
              <a:t>云原生</a:t>
            </a:r>
            <a:r>
              <a:rPr kumimoji="1" lang="en" altLang="zh-CN" sz="2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PaaS</a:t>
            </a:r>
            <a:r>
              <a:rPr kumimoji="1" lang="zh-CN" altLang="en-US" sz="20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平台</a:t>
            </a:r>
          </a:p>
        </p:txBody>
      </p:sp>
      <p:sp>
        <p:nvSpPr>
          <p:cNvPr id="9" name="矩形 8">
            <a:extLst>
              <a:ext uri="{FF2B5EF4-FFF2-40B4-BE49-F238E27FC236}">
                <a16:creationId xmlns:a16="http://schemas.microsoft.com/office/drawing/2014/main" id="{0D30ADB3-7D76-C8B2-F9AE-9D4EC9CBB203}"/>
              </a:ext>
            </a:extLst>
          </p:cNvPr>
          <p:cNvSpPr/>
          <p:nvPr/>
        </p:nvSpPr>
        <p:spPr>
          <a:xfrm>
            <a:off x="2108771" y="5065525"/>
            <a:ext cx="2080679" cy="708145"/>
          </a:xfrm>
          <a:prstGeom prst="rect">
            <a:avLst/>
          </a:prstGeom>
          <a:solidFill>
            <a:schemeClr val="accent4"/>
          </a:solidFill>
          <a:ln w="12700">
            <a:miter lim="400000"/>
          </a:ln>
        </p:spPr>
        <p:txBody>
          <a:bodyPr lIns="50800" tIns="50800" rIns="50800" bIns="50800" rtlCol="0" anchor="ctr"/>
          <a:lstStyle/>
          <a:p>
            <a:pPr algn="l"/>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日志服务单一</a:t>
            </a:r>
            <a:endPar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algn="l"/>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t>
            </a:r>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只提供简单的日志检索功能</a:t>
            </a:r>
          </a:p>
        </p:txBody>
      </p:sp>
      <p:sp>
        <p:nvSpPr>
          <p:cNvPr id="11" name="矩形 10">
            <a:extLst>
              <a:ext uri="{FF2B5EF4-FFF2-40B4-BE49-F238E27FC236}">
                <a16:creationId xmlns:a16="http://schemas.microsoft.com/office/drawing/2014/main" id="{886D41AC-212B-6536-0525-799651417D65}"/>
              </a:ext>
            </a:extLst>
          </p:cNvPr>
          <p:cNvSpPr/>
          <p:nvPr/>
        </p:nvSpPr>
        <p:spPr>
          <a:xfrm>
            <a:off x="3990531" y="1240971"/>
            <a:ext cx="2594820" cy="708145"/>
          </a:xfrm>
          <a:prstGeom prst="rect">
            <a:avLst/>
          </a:prstGeom>
          <a:solidFill>
            <a:schemeClr val="accent4"/>
          </a:solidFill>
          <a:ln w="12700">
            <a:miter lim="400000"/>
          </a:ln>
        </p:spPr>
        <p:txBody>
          <a:bodyPr lIns="50800" tIns="50800" rIns="50800" bIns="50800" rtlCol="0" anchor="ctr"/>
          <a:lstStyle/>
          <a:p>
            <a:pPr algn="l"/>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缺乏更成熟的产品级高可用方案</a:t>
            </a:r>
            <a:endPar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algn="l"/>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t>
            </a:r>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支持多</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AZ+</a:t>
            </a:r>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仲裁、自动化容灾等</a:t>
            </a:r>
          </a:p>
        </p:txBody>
      </p:sp>
      <p:sp>
        <p:nvSpPr>
          <p:cNvPr id="15" name="矩形 14">
            <a:extLst>
              <a:ext uri="{FF2B5EF4-FFF2-40B4-BE49-F238E27FC236}">
                <a16:creationId xmlns:a16="http://schemas.microsoft.com/office/drawing/2014/main" id="{4C369F27-FE06-6967-91D2-1F417449373B}"/>
              </a:ext>
            </a:extLst>
          </p:cNvPr>
          <p:cNvSpPr/>
          <p:nvPr/>
        </p:nvSpPr>
        <p:spPr>
          <a:xfrm>
            <a:off x="671489" y="3977453"/>
            <a:ext cx="2080679" cy="708145"/>
          </a:xfrm>
          <a:prstGeom prst="rect">
            <a:avLst/>
          </a:prstGeom>
          <a:solidFill>
            <a:schemeClr val="accent4"/>
          </a:solidFill>
          <a:ln w="12700">
            <a:miter lim="400000"/>
          </a:ln>
        </p:spPr>
        <p:txBody>
          <a:bodyPr lIns="50800" tIns="50800" rIns="50800" bIns="50800" rtlCol="0" anchor="ctr"/>
          <a:lstStyle/>
          <a:p>
            <a:pPr algn="l"/>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监控告警能力薄弱</a:t>
            </a:r>
            <a:endPar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algn="l"/>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t>
            </a:r>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只提供简单的服务监控，告警能力缺失</a:t>
            </a:r>
          </a:p>
        </p:txBody>
      </p:sp>
      <p:sp>
        <p:nvSpPr>
          <p:cNvPr id="16" name="矩形 15">
            <a:extLst>
              <a:ext uri="{FF2B5EF4-FFF2-40B4-BE49-F238E27FC236}">
                <a16:creationId xmlns:a16="http://schemas.microsoft.com/office/drawing/2014/main" id="{3D142755-AB74-0086-09A7-39203A505D2C}"/>
              </a:ext>
            </a:extLst>
          </p:cNvPr>
          <p:cNvSpPr/>
          <p:nvPr/>
        </p:nvSpPr>
        <p:spPr>
          <a:xfrm>
            <a:off x="4504672" y="5307388"/>
            <a:ext cx="2080679" cy="708145"/>
          </a:xfrm>
          <a:prstGeom prst="rect">
            <a:avLst/>
          </a:prstGeom>
          <a:solidFill>
            <a:schemeClr val="accent4"/>
          </a:solidFill>
          <a:ln w="12700">
            <a:miter lim="400000"/>
          </a:ln>
        </p:spPr>
        <p:txBody>
          <a:bodyPr lIns="50800" tIns="50800" rIns="50800" bIns="50800" rtlCol="0" anchor="ctr"/>
          <a:lstStyle/>
          <a:p>
            <a:pPr algn="l"/>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兼容性差</a:t>
            </a:r>
            <a:endPar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algn="l"/>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t>
            </a:r>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与</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IAAS</a:t>
            </a:r>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层兼容性差</a:t>
            </a:r>
          </a:p>
        </p:txBody>
      </p:sp>
      <p:sp>
        <p:nvSpPr>
          <p:cNvPr id="17" name="矩形 16">
            <a:extLst>
              <a:ext uri="{FF2B5EF4-FFF2-40B4-BE49-F238E27FC236}">
                <a16:creationId xmlns:a16="http://schemas.microsoft.com/office/drawing/2014/main" id="{249DBC76-2D00-68DC-A6FC-35932BB22CA4}"/>
              </a:ext>
            </a:extLst>
          </p:cNvPr>
          <p:cNvSpPr/>
          <p:nvPr/>
        </p:nvSpPr>
        <p:spPr>
          <a:xfrm>
            <a:off x="744579" y="2748898"/>
            <a:ext cx="2160384" cy="708145"/>
          </a:xfrm>
          <a:prstGeom prst="rect">
            <a:avLst/>
          </a:prstGeom>
          <a:solidFill>
            <a:schemeClr val="accent4"/>
          </a:solidFill>
          <a:ln w="12700">
            <a:miter lim="400000"/>
          </a:ln>
        </p:spPr>
        <p:txBody>
          <a:bodyPr lIns="50800" tIns="50800" rIns="50800" bIns="50800" rtlCol="0" anchor="ctr"/>
          <a:lstStyle/>
          <a:p>
            <a:pPr algn="l"/>
            <a:r>
              <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PAAS</a:t>
            </a:r>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产品不够丰富</a:t>
            </a:r>
            <a:endPar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algn="l"/>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t>
            </a:r>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聚集于微服务治理能力，缺乏开箱即用的中间件产品能力</a:t>
            </a:r>
          </a:p>
        </p:txBody>
      </p:sp>
      <p:sp>
        <p:nvSpPr>
          <p:cNvPr id="27" name="文本框 26">
            <a:extLst>
              <a:ext uri="{FF2B5EF4-FFF2-40B4-BE49-F238E27FC236}">
                <a16:creationId xmlns:a16="http://schemas.microsoft.com/office/drawing/2014/main" id="{6C066498-24E8-AE4E-8F35-86F5EB7E7437}"/>
              </a:ext>
            </a:extLst>
          </p:cNvPr>
          <p:cNvSpPr txBox="1"/>
          <p:nvPr/>
        </p:nvSpPr>
        <p:spPr>
          <a:xfrm>
            <a:off x="4822056" y="4222958"/>
            <a:ext cx="722955" cy="34881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rgbClr val="0052D8"/>
                </a:solidFill>
                <a:effectLst/>
                <a:uFillTx/>
                <a:latin typeface="Helvetica Neue" panose="02000503000000020004"/>
                <a:ea typeface="Helvetica Neue" panose="02000503000000020004"/>
                <a:cs typeface="Helvetica Neue" panose="02000503000000020004"/>
                <a:sym typeface="Helvetica Neue" panose="02000503000000020004"/>
              </a:rPr>
              <a:t>独立版</a:t>
            </a:r>
          </a:p>
        </p:txBody>
      </p:sp>
      <p:sp>
        <p:nvSpPr>
          <p:cNvPr id="29" name="文本框 28">
            <a:extLst>
              <a:ext uri="{FF2B5EF4-FFF2-40B4-BE49-F238E27FC236}">
                <a16:creationId xmlns:a16="http://schemas.microsoft.com/office/drawing/2014/main" id="{9A931B6D-8406-0A9C-688B-4B7617F9D166}"/>
              </a:ext>
            </a:extLst>
          </p:cNvPr>
          <p:cNvSpPr txBox="1"/>
          <p:nvPr/>
        </p:nvSpPr>
        <p:spPr>
          <a:xfrm>
            <a:off x="8476085" y="4534150"/>
            <a:ext cx="3295774"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171450" indent="-171450" algn="l">
              <a:buFont typeface="Wingdings" pitchFamily="2" charset="2"/>
              <a:buChar char="Ø"/>
            </a:pPr>
            <a:r>
              <a:rPr lang="zh-CN" altLang="en-US" sz="1200" dirty="0">
                <a:latin typeface="-apple-system-font"/>
                <a:ea typeface="宋体" panose="02010600030101010101" pitchFamily="2" charset="-122"/>
                <a:cs typeface="宋体" panose="02010600030101010101" pitchFamily="2" charset="-122"/>
              </a:rPr>
              <a:t>提供</a:t>
            </a:r>
            <a:r>
              <a:rPr lang="zh-CN" altLang="zh-CN" sz="1200" kern="0" dirty="0">
                <a:effectLst/>
                <a:latin typeface="-apple-system-font"/>
                <a:ea typeface="宋体" panose="02010600030101010101" pitchFamily="2" charset="-122"/>
                <a:cs typeface="宋体" panose="02010600030101010101" pitchFamily="2" charset="-122"/>
              </a:rPr>
              <a:t>基础设施到应用全局视角的运维能力</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171450" indent="-171450" algn="l">
              <a:buFont typeface="Wingdings" pitchFamily="2" charset="2"/>
              <a:buChar char="Ø"/>
            </a:pPr>
            <a:r>
              <a:rPr lang="zh-CN" altLang="zh-CN" sz="1200" kern="0" dirty="0">
                <a:effectLst/>
                <a:latin typeface="-apple-system-font"/>
                <a:ea typeface="宋体" panose="02010600030101010101" pitchFamily="2" charset="-122"/>
                <a:cs typeface="宋体" panose="02010600030101010101" pitchFamily="2" charset="-122"/>
              </a:rPr>
              <a:t>开箱即用标准成熟的中间件服务</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171450" indent="-171450" algn="l">
              <a:buFont typeface="Wingdings" pitchFamily="2" charset="2"/>
              <a:buChar char="Ø"/>
            </a:pPr>
            <a:r>
              <a:rPr lang="zh-CN" altLang="zh-CN" sz="1200" kern="0" dirty="0">
                <a:effectLst/>
                <a:latin typeface="-apple-system-font"/>
                <a:ea typeface="宋体" panose="02010600030101010101" pitchFamily="2" charset="-122"/>
                <a:cs typeface="宋体" panose="02010600030101010101" pitchFamily="2" charset="-122"/>
              </a:rPr>
              <a:t>分钟级部署生产应用面向终态设计</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171450" indent="-171450" algn="l">
              <a:buFont typeface="Wingdings" pitchFamily="2" charset="2"/>
              <a:buChar char="Ø"/>
            </a:pPr>
            <a:r>
              <a:rPr lang="zh-CN" altLang="zh-CN" sz="1200" kern="0" dirty="0">
                <a:effectLst/>
                <a:latin typeface="-apple-system-font"/>
                <a:ea typeface="宋体" panose="02010600030101010101" pitchFamily="2" charset="-122"/>
                <a:cs typeface="宋体" panose="02010600030101010101" pitchFamily="2" charset="-122"/>
              </a:rPr>
              <a:t>基于原生</a:t>
            </a:r>
            <a:r>
              <a:rPr lang="en-US" altLang="zh-CN" sz="1200" kern="0" dirty="0">
                <a:effectLst/>
                <a:latin typeface="-apple-system-font"/>
                <a:ea typeface="宋体" panose="02010600030101010101" pitchFamily="2" charset="-122"/>
                <a:cs typeface="宋体" panose="02010600030101010101" pitchFamily="2" charset="-122"/>
              </a:rPr>
              <a:t> K8s </a:t>
            </a:r>
            <a:r>
              <a:rPr lang="zh-CN" altLang="zh-CN" sz="1200" kern="0" dirty="0">
                <a:effectLst/>
                <a:latin typeface="-apple-system-font"/>
                <a:ea typeface="宋体" panose="02010600030101010101" pitchFamily="2" charset="-122"/>
                <a:cs typeface="宋体" panose="02010600030101010101" pitchFamily="2" charset="-122"/>
              </a:rPr>
              <a:t>标准的容器</a:t>
            </a:r>
            <a:r>
              <a:rPr lang="en-US" altLang="zh-CN" sz="1200" kern="0" dirty="0">
                <a:effectLst/>
                <a:latin typeface="-apple-system-font"/>
                <a:ea typeface="宋体" panose="02010600030101010101" pitchFamily="2" charset="-122"/>
                <a:cs typeface="宋体" panose="02010600030101010101" pitchFamily="2" charset="-122"/>
              </a:rPr>
              <a:t>&amp;</a:t>
            </a:r>
            <a:r>
              <a:rPr lang="zh-CN" altLang="zh-CN" sz="1200" kern="0" dirty="0">
                <a:effectLst/>
                <a:latin typeface="-apple-system-font"/>
                <a:ea typeface="宋体" panose="02010600030101010101" pitchFamily="2" charset="-122"/>
                <a:cs typeface="宋体" panose="02010600030101010101" pitchFamily="2" charset="-122"/>
              </a:rPr>
              <a:t>非容器化应用调度</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171450" indent="-171450" algn="l">
              <a:buFont typeface="Wingdings" pitchFamily="2" charset="2"/>
              <a:buChar char="Ø"/>
            </a:pPr>
            <a:r>
              <a:rPr lang="zh-CN" altLang="zh-CN" sz="1200" kern="0" dirty="0">
                <a:effectLst/>
                <a:latin typeface="-apple-system-font"/>
                <a:ea typeface="宋体" panose="02010600030101010101" pitchFamily="2" charset="-122"/>
                <a:cs typeface="宋体" panose="02010600030101010101" pitchFamily="2" charset="-122"/>
              </a:rPr>
              <a:t>对异构硬件服务器及主流</a:t>
            </a:r>
            <a:r>
              <a:rPr lang="en-US" altLang="zh-CN" sz="1200" kern="0" dirty="0">
                <a:effectLst/>
                <a:latin typeface="-apple-system-font"/>
                <a:ea typeface="宋体" panose="02010600030101010101" pitchFamily="2" charset="-122"/>
                <a:cs typeface="宋体" panose="02010600030101010101" pitchFamily="2" charset="-122"/>
              </a:rPr>
              <a:t> </a:t>
            </a:r>
            <a:r>
              <a:rPr lang="en-US" altLang="zh-CN" sz="1200" kern="0" dirty="0" err="1">
                <a:effectLst/>
                <a:latin typeface="-apple-system-font"/>
                <a:ea typeface="宋体" panose="02010600030101010101" pitchFamily="2" charset="-122"/>
                <a:cs typeface="宋体" panose="02010600030101010101" pitchFamily="2" charset="-122"/>
              </a:rPr>
              <a:t>laaS</a:t>
            </a:r>
            <a:r>
              <a:rPr lang="en-US" altLang="zh-CN" sz="1200" kern="0" dirty="0">
                <a:effectLst/>
                <a:latin typeface="-apple-system-font"/>
                <a:ea typeface="宋体" panose="02010600030101010101" pitchFamily="2" charset="-122"/>
                <a:cs typeface="宋体" panose="02010600030101010101" pitchFamily="2" charset="-122"/>
              </a:rPr>
              <a:t> </a:t>
            </a:r>
            <a:r>
              <a:rPr lang="zh-CN" altLang="zh-CN" sz="1200" kern="0" dirty="0">
                <a:effectLst/>
                <a:latin typeface="-apple-system-font"/>
                <a:ea typeface="宋体" panose="02010600030101010101" pitchFamily="2" charset="-122"/>
                <a:cs typeface="宋体" panose="02010600030101010101" pitchFamily="2" charset="-122"/>
              </a:rPr>
              <a:t>全面兼容</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7BD82496-6913-7864-0C5E-24B339F2905C}"/>
              </a:ext>
            </a:extLst>
          </p:cNvPr>
          <p:cNvSpPr/>
          <p:nvPr/>
        </p:nvSpPr>
        <p:spPr>
          <a:xfrm>
            <a:off x="1432145" y="1541761"/>
            <a:ext cx="2160384" cy="708145"/>
          </a:xfrm>
          <a:prstGeom prst="rect">
            <a:avLst/>
          </a:prstGeom>
          <a:solidFill>
            <a:schemeClr val="accent4"/>
          </a:solidFill>
          <a:ln w="12700">
            <a:miter lim="400000"/>
          </a:ln>
        </p:spPr>
        <p:txBody>
          <a:bodyPr lIns="50800" tIns="50800" rIns="50800" bIns="50800" rtlCol="0" anchor="ctr"/>
          <a:lstStyle/>
          <a:p>
            <a:pPr algn="l"/>
            <a:r>
              <a:rPr kumimoji="1" lang="zh-CN" altLang="en-US"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运维成本高</a:t>
            </a:r>
            <a:endParaRPr kumimoji="1" lang="en-US" altLang="zh-CN" sz="14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algn="l"/>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t>
            </a:r>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缺少高效的运维工具和手段</a:t>
            </a:r>
          </a:p>
        </p:txBody>
      </p:sp>
      <p:cxnSp>
        <p:nvCxnSpPr>
          <p:cNvPr id="22" name="曲线连接符 21">
            <a:extLst>
              <a:ext uri="{FF2B5EF4-FFF2-40B4-BE49-F238E27FC236}">
                <a16:creationId xmlns:a16="http://schemas.microsoft.com/office/drawing/2014/main" id="{C61D4A70-8BE2-8D97-679E-C2D77D7081EB}"/>
              </a:ext>
            </a:extLst>
          </p:cNvPr>
          <p:cNvCxnSpPr>
            <a:cxnSpLocks/>
            <a:stCxn id="3" idx="0"/>
          </p:cNvCxnSpPr>
          <p:nvPr/>
        </p:nvCxnSpPr>
        <p:spPr>
          <a:xfrm rot="5400000" flipH="1" flipV="1">
            <a:off x="4917540" y="2197654"/>
            <a:ext cx="723977" cy="226903"/>
          </a:xfrm>
          <a:prstGeom prst="curved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3" name="曲线连接符 22">
            <a:extLst>
              <a:ext uri="{FF2B5EF4-FFF2-40B4-BE49-F238E27FC236}">
                <a16:creationId xmlns:a16="http://schemas.microsoft.com/office/drawing/2014/main" id="{450E990E-1143-44ED-27D4-B4ABD8619842}"/>
              </a:ext>
            </a:extLst>
          </p:cNvPr>
          <p:cNvCxnSpPr>
            <a:cxnSpLocks/>
            <a:stCxn id="3" idx="1"/>
          </p:cNvCxnSpPr>
          <p:nvPr/>
        </p:nvCxnSpPr>
        <p:spPr>
          <a:xfrm rot="16200000" flipV="1">
            <a:off x="3322191" y="2360832"/>
            <a:ext cx="701240" cy="479392"/>
          </a:xfrm>
          <a:prstGeom prst="curved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6" name="曲线连接符 25">
            <a:extLst>
              <a:ext uri="{FF2B5EF4-FFF2-40B4-BE49-F238E27FC236}">
                <a16:creationId xmlns:a16="http://schemas.microsoft.com/office/drawing/2014/main" id="{ABD286D3-CBBD-5877-96C2-7A49A55C6AEE}"/>
              </a:ext>
            </a:extLst>
          </p:cNvPr>
          <p:cNvCxnSpPr>
            <a:cxnSpLocks/>
            <a:stCxn id="3" idx="2"/>
            <a:endCxn id="17" idx="3"/>
          </p:cNvCxnSpPr>
          <p:nvPr/>
        </p:nvCxnSpPr>
        <p:spPr>
          <a:xfrm rot="10800000">
            <a:off x="2904963" y="3102972"/>
            <a:ext cx="488298" cy="519461"/>
          </a:xfrm>
          <a:prstGeom prst="curved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2" name="曲线连接符 31">
            <a:extLst>
              <a:ext uri="{FF2B5EF4-FFF2-40B4-BE49-F238E27FC236}">
                <a16:creationId xmlns:a16="http://schemas.microsoft.com/office/drawing/2014/main" id="{EE5B5036-24AB-CEF2-51D7-1530AF5F3DCA}"/>
              </a:ext>
            </a:extLst>
          </p:cNvPr>
          <p:cNvCxnSpPr>
            <a:cxnSpLocks/>
          </p:cNvCxnSpPr>
          <p:nvPr/>
        </p:nvCxnSpPr>
        <p:spPr>
          <a:xfrm rot="10800000" flipV="1">
            <a:off x="2655115" y="4045619"/>
            <a:ext cx="937414" cy="328459"/>
          </a:xfrm>
          <a:prstGeom prst="curved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36" name="曲线连接符 35">
            <a:extLst>
              <a:ext uri="{FF2B5EF4-FFF2-40B4-BE49-F238E27FC236}">
                <a16:creationId xmlns:a16="http://schemas.microsoft.com/office/drawing/2014/main" id="{AF002BD2-ABD2-6B56-52FB-B42EFB8FEB77}"/>
              </a:ext>
            </a:extLst>
          </p:cNvPr>
          <p:cNvCxnSpPr>
            <a:cxnSpLocks/>
            <a:stCxn id="3" idx="3"/>
            <a:endCxn id="9" idx="0"/>
          </p:cNvCxnSpPr>
          <p:nvPr/>
        </p:nvCxnSpPr>
        <p:spPr>
          <a:xfrm rot="5400000">
            <a:off x="3144905" y="4297922"/>
            <a:ext cx="771809" cy="763396"/>
          </a:xfrm>
          <a:prstGeom prst="curved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48" name="曲线连接符 47">
            <a:extLst>
              <a:ext uri="{FF2B5EF4-FFF2-40B4-BE49-F238E27FC236}">
                <a16:creationId xmlns:a16="http://schemas.microsoft.com/office/drawing/2014/main" id="{069A496E-B731-824E-E274-17AED15310D8}"/>
              </a:ext>
            </a:extLst>
          </p:cNvPr>
          <p:cNvCxnSpPr>
            <a:cxnSpLocks/>
            <a:stCxn id="27" idx="2"/>
            <a:endCxn id="16" idx="0"/>
          </p:cNvCxnSpPr>
          <p:nvPr/>
        </p:nvCxnSpPr>
        <p:spPr>
          <a:xfrm rot="16200000" flipH="1">
            <a:off x="4996465" y="4758840"/>
            <a:ext cx="735617" cy="361478"/>
          </a:xfrm>
          <a:prstGeom prst="curvedConnector3">
            <a:avLst>
              <a:gd name="adj1" fmla="val 50000"/>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516049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6</a:t>
            </a:fld>
            <a:endParaRPr lang="zh-CN" altLang="en-US" dirty="0"/>
          </a:p>
        </p:txBody>
      </p:sp>
      <p:sp>
        <p:nvSpPr>
          <p:cNvPr id="10" name="标题文本"/>
          <p:cNvSpPr txBox="1"/>
          <p:nvPr/>
        </p:nvSpPr>
        <p:spPr>
          <a:xfrm>
            <a:off x="836544" y="260144"/>
            <a:ext cx="6608987" cy="507062"/>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r>
              <a:rPr lang="zh-CN" altLang="en-US" sz="3000" dirty="0">
                <a:solidFill>
                  <a:srgbClr val="0060FF"/>
                </a:solidFill>
                <a:ea typeface="腾讯体 W7" panose="020C08030202040F0204" charset="-122"/>
                <a:cs typeface="Helvetica"/>
                <a:sym typeface="Helvetica Light"/>
              </a:rPr>
              <a:t>重点工作概述</a:t>
            </a:r>
            <a:endParaRPr lang="zh-CN" altLang="en-US" sz="2000" dirty="0">
              <a:solidFill>
                <a:srgbClr val="0060FF"/>
              </a:solidFill>
              <a:ea typeface="腾讯体 W7" panose="020C08030202040F0204" charset="-122"/>
              <a:cs typeface="Helvetica"/>
              <a:sym typeface="Helvetica Light"/>
            </a:endParaRPr>
          </a:p>
        </p:txBody>
      </p:sp>
      <p:sp>
        <p:nvSpPr>
          <p:cNvPr id="13" name="流程图: 过程 12"/>
          <p:cNvSpPr/>
          <p:nvPr/>
        </p:nvSpPr>
        <p:spPr bwMode="auto">
          <a:xfrm>
            <a:off x="457348" y="304882"/>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12" name="文本框 11">
            <a:extLst>
              <a:ext uri="{FF2B5EF4-FFF2-40B4-BE49-F238E27FC236}">
                <a16:creationId xmlns:a16="http://schemas.microsoft.com/office/drawing/2014/main" id="{C04CF7BB-A821-5255-F109-8EF774B34719}"/>
              </a:ext>
            </a:extLst>
          </p:cNvPr>
          <p:cNvSpPr txBox="1"/>
          <p:nvPr/>
        </p:nvSpPr>
        <p:spPr>
          <a:xfrm>
            <a:off x="3232242" y="1821268"/>
            <a:ext cx="5928793" cy="35167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285750" indent="-285750" algn="l">
              <a:lnSpc>
                <a:spcPct val="150000"/>
              </a:lnSpc>
              <a:buFont typeface="Wingdings" pitchFamily="2" charset="2"/>
              <a:buChar char="Ø"/>
              <a:defRPr/>
            </a:pPr>
            <a:r>
              <a:rPr lang="zh-CN" altLang="en-US" sz="1800" b="0" dirty="0">
                <a:solidFill>
                  <a:schemeClr val="tx1"/>
                </a:solidFill>
                <a:latin typeface="+mn-lt"/>
                <a:ea typeface="微软雅黑" panose="020B0503020204020204" pitchFamily="34" charset="-122"/>
              </a:rPr>
              <a:t>打通与</a:t>
            </a:r>
            <a:r>
              <a:rPr lang="en-US" altLang="zh-CN" sz="1800" b="0" dirty="0">
                <a:solidFill>
                  <a:schemeClr val="tx1"/>
                </a:solidFill>
                <a:latin typeface="+mn-lt"/>
                <a:ea typeface="微软雅黑" panose="020B0503020204020204" pitchFamily="34" charset="-122"/>
              </a:rPr>
              <a:t>TCS</a:t>
            </a:r>
            <a:r>
              <a:rPr lang="zh-CN" altLang="en-US" sz="1800" b="0" dirty="0">
                <a:solidFill>
                  <a:schemeClr val="tx1"/>
                </a:solidFill>
                <a:latin typeface="+mn-lt"/>
                <a:ea typeface="微软雅黑" panose="020B0503020204020204" pitchFamily="34" charset="-122"/>
              </a:rPr>
              <a:t>平台容器集群的纳管能力</a:t>
            </a:r>
            <a:endParaRPr lang="en-US" altLang="zh-CN" sz="1800" b="0" dirty="0">
              <a:solidFill>
                <a:schemeClr val="tx1"/>
              </a:solidFill>
              <a:latin typeface="+mn-lt"/>
              <a:ea typeface="微软雅黑" panose="020B0503020204020204" pitchFamily="34" charset="-122"/>
            </a:endParaRPr>
          </a:p>
          <a:p>
            <a:pPr marL="171450" indent="-171450" algn="l">
              <a:lnSpc>
                <a:spcPct val="150000"/>
              </a:lnSpc>
              <a:buFont typeface="Wingdings" pitchFamily="2" charset="2"/>
              <a:buChar char="l"/>
              <a:defRPr/>
            </a:pPr>
            <a:r>
              <a:rPr lang="zh-CN" altLang="en-US" sz="1400" b="0" dirty="0">
                <a:solidFill>
                  <a:schemeClr val="tx1"/>
                </a:solidFill>
                <a:latin typeface="+mn-lt"/>
                <a:ea typeface="微软雅黑" panose="020B0503020204020204" pitchFamily="34" charset="-122"/>
              </a:rPr>
              <a:t>完成容器集群（</a:t>
            </a:r>
            <a:r>
              <a:rPr lang="en-US" altLang="zh-CN" sz="1400" b="0" dirty="0">
                <a:solidFill>
                  <a:schemeClr val="tx1"/>
                </a:solidFill>
                <a:latin typeface="+mn-lt"/>
                <a:ea typeface="微软雅黑" panose="020B0503020204020204" pitchFamily="34" charset="-122"/>
              </a:rPr>
              <a:t>k8s</a:t>
            </a:r>
            <a:r>
              <a:rPr lang="zh-CN" altLang="en-US" sz="1400" b="0" dirty="0">
                <a:solidFill>
                  <a:schemeClr val="tx1"/>
                </a:solidFill>
                <a:latin typeface="+mn-lt"/>
                <a:ea typeface="微软雅黑" panose="020B0503020204020204" pitchFamily="34" charset="-122"/>
              </a:rPr>
              <a:t>）服务的</a:t>
            </a:r>
            <a:r>
              <a:rPr lang="zh-CN" altLang="en-US" sz="1400" b="0" dirty="0">
                <a:solidFill>
                  <a:srgbClr val="FF0000"/>
                </a:solidFill>
                <a:latin typeface="+mn-lt"/>
                <a:ea typeface="微软雅黑" panose="020B0503020204020204" pitchFamily="34" charset="-122"/>
              </a:rPr>
              <a:t>认证授权机制；</a:t>
            </a:r>
            <a:endParaRPr lang="en-US" altLang="zh-CN" sz="1400" b="0" dirty="0">
              <a:solidFill>
                <a:srgbClr val="FF0000"/>
              </a:solidFill>
              <a:latin typeface="+mn-lt"/>
              <a:ea typeface="微软雅黑" panose="020B0503020204020204" pitchFamily="34" charset="-122"/>
            </a:endParaRPr>
          </a:p>
          <a:p>
            <a:pPr marL="171450" indent="-171450" algn="l">
              <a:lnSpc>
                <a:spcPct val="150000"/>
              </a:lnSpc>
              <a:buFont typeface="Wingdings" pitchFamily="2" charset="2"/>
              <a:buChar char="l"/>
              <a:defRPr/>
            </a:pPr>
            <a:r>
              <a:rPr lang="zh-CN" altLang="en-US" sz="1400" b="0" dirty="0">
                <a:solidFill>
                  <a:schemeClr val="tx1"/>
                </a:solidFill>
                <a:latin typeface="+mn-lt"/>
                <a:ea typeface="微软雅黑" panose="020B0503020204020204" pitchFamily="34" charset="-122"/>
              </a:rPr>
              <a:t>解决纳管集群与镜像仓库</a:t>
            </a:r>
            <a:r>
              <a:rPr lang="zh-CN" altLang="en-US" sz="1400" b="0" dirty="0">
                <a:solidFill>
                  <a:srgbClr val="FF0000"/>
                </a:solidFill>
                <a:latin typeface="+mn-lt"/>
                <a:ea typeface="微软雅黑" panose="020B0503020204020204" pitchFamily="34" charset="-122"/>
              </a:rPr>
              <a:t>网络、认证</a:t>
            </a:r>
            <a:r>
              <a:rPr lang="zh-CN" altLang="en-US" sz="1400" b="0" dirty="0">
                <a:solidFill>
                  <a:schemeClr val="tx1"/>
                </a:solidFill>
                <a:latin typeface="+mn-lt"/>
                <a:ea typeface="微软雅黑" panose="020B0503020204020204" pitchFamily="34" charset="-122"/>
              </a:rPr>
              <a:t>问题；</a:t>
            </a:r>
            <a:endParaRPr lang="en-US" altLang="zh-CN" sz="1400" b="0" dirty="0">
              <a:solidFill>
                <a:schemeClr val="tx1"/>
              </a:solidFill>
              <a:latin typeface="+mn-lt"/>
              <a:ea typeface="微软雅黑" panose="020B0503020204020204" pitchFamily="34" charset="-122"/>
            </a:endParaRPr>
          </a:p>
          <a:p>
            <a:pPr marL="171450" indent="-171450" algn="l">
              <a:lnSpc>
                <a:spcPct val="150000"/>
              </a:lnSpc>
              <a:buFont typeface="Wingdings" pitchFamily="2" charset="2"/>
              <a:buChar char="l"/>
              <a:defRPr/>
            </a:pPr>
            <a:r>
              <a:rPr lang="zh-CN" altLang="en-US" sz="1400" b="0" dirty="0">
                <a:solidFill>
                  <a:schemeClr val="tx1"/>
                </a:solidFill>
                <a:latin typeface="+mn-lt"/>
                <a:ea typeface="微软雅黑" panose="020B0503020204020204" pitchFamily="34" charset="-122"/>
              </a:rPr>
              <a:t>封装</a:t>
            </a:r>
            <a:r>
              <a:rPr lang="en-US" altLang="zh-CN" sz="1400" b="0" dirty="0">
                <a:solidFill>
                  <a:srgbClr val="FF0000"/>
                </a:solidFill>
                <a:latin typeface="+mn-lt"/>
                <a:ea typeface="微软雅黑" panose="020B0503020204020204" pitchFamily="34" charset="-122"/>
              </a:rPr>
              <a:t>k8s</a:t>
            </a:r>
            <a:r>
              <a:rPr lang="zh-CN" altLang="en-US" sz="1400" b="0" dirty="0">
                <a:solidFill>
                  <a:srgbClr val="FF0000"/>
                </a:solidFill>
                <a:latin typeface="+mn-lt"/>
                <a:ea typeface="微软雅黑" panose="020B0503020204020204" pitchFamily="34" charset="-122"/>
              </a:rPr>
              <a:t> </a:t>
            </a:r>
            <a:r>
              <a:rPr lang="en-US" altLang="zh-CN" sz="1400" b="0" dirty="0" err="1">
                <a:solidFill>
                  <a:srgbClr val="FF0000"/>
                </a:solidFill>
                <a:latin typeface="+mn-lt"/>
                <a:ea typeface="微软雅黑" panose="020B0503020204020204" pitchFamily="34" charset="-122"/>
              </a:rPr>
              <a:t>api</a:t>
            </a:r>
            <a:r>
              <a:rPr lang="zh-CN" altLang="en-US" sz="1400" b="0" dirty="0">
                <a:solidFill>
                  <a:srgbClr val="FF0000"/>
                </a:solidFill>
                <a:latin typeface="+mn-lt"/>
                <a:ea typeface="微软雅黑" panose="020B0503020204020204" pitchFamily="34" charset="-122"/>
              </a:rPr>
              <a:t>接口</a:t>
            </a:r>
            <a:r>
              <a:rPr lang="zh-CN" altLang="en-US" sz="1400" b="0" dirty="0">
                <a:solidFill>
                  <a:schemeClr val="tx1"/>
                </a:solidFill>
                <a:latin typeface="+mn-lt"/>
                <a:ea typeface="微软雅黑" panose="020B0503020204020204" pitchFamily="34" charset="-122"/>
              </a:rPr>
              <a:t>部署服务以及部分接口</a:t>
            </a:r>
            <a:r>
              <a:rPr lang="zh-CN" altLang="en-US" sz="1400" b="0" dirty="0">
                <a:solidFill>
                  <a:srgbClr val="FF0000"/>
                </a:solidFill>
                <a:latin typeface="+mn-lt"/>
                <a:ea typeface="微软雅黑" panose="020B0503020204020204" pitchFamily="34" charset="-122"/>
              </a:rPr>
              <a:t>性能优化</a:t>
            </a:r>
            <a:r>
              <a:rPr lang="zh-CN" altLang="en-US" sz="1200" b="0" dirty="0">
                <a:solidFill>
                  <a:schemeClr val="tx1"/>
                </a:solidFill>
                <a:latin typeface="+mn-lt"/>
                <a:ea typeface="微软雅黑" panose="020B0503020204020204" pitchFamily="34" charset="-122"/>
              </a:rPr>
              <a:t>。</a:t>
            </a:r>
            <a:endParaRPr lang="en-US" altLang="zh-CN" sz="1200" b="0" dirty="0">
              <a:solidFill>
                <a:schemeClr val="tx1"/>
              </a:solidFill>
              <a:latin typeface="+mn-lt"/>
              <a:ea typeface="微软雅黑" panose="020B0503020204020204" pitchFamily="34" charset="-122"/>
            </a:endParaRPr>
          </a:p>
          <a:p>
            <a:pPr algn="l">
              <a:lnSpc>
                <a:spcPct val="150000"/>
              </a:lnSpc>
              <a:defRPr/>
            </a:pPr>
            <a:endParaRPr lang="en-US" altLang="zh-CN" sz="1600" b="0" dirty="0">
              <a:solidFill>
                <a:schemeClr val="tx1"/>
              </a:solidFill>
              <a:latin typeface="+mn-lt"/>
              <a:ea typeface="微软雅黑" panose="020B0503020204020204" pitchFamily="34" charset="-122"/>
            </a:endParaRPr>
          </a:p>
          <a:p>
            <a:pPr marL="285750" indent="-285750" algn="l">
              <a:lnSpc>
                <a:spcPct val="150000"/>
              </a:lnSpc>
              <a:buFont typeface="Wingdings" pitchFamily="2" charset="2"/>
              <a:buChar char="Ø"/>
              <a:defRPr/>
            </a:pPr>
            <a:r>
              <a:rPr lang="zh-CN" altLang="en-US" sz="1800" b="0" dirty="0">
                <a:solidFill>
                  <a:schemeClr val="tx1"/>
                </a:solidFill>
                <a:latin typeface="+mn-lt"/>
                <a:ea typeface="微软雅黑" panose="020B0503020204020204" pitchFamily="34" charset="-122"/>
              </a:rPr>
              <a:t>主导完成</a:t>
            </a:r>
            <a:r>
              <a:rPr lang="en-US" altLang="zh-CN" sz="1800" b="0" dirty="0">
                <a:solidFill>
                  <a:schemeClr val="tx1"/>
                </a:solidFill>
                <a:latin typeface="+mn-lt"/>
                <a:ea typeface="微软雅黑" panose="020B0503020204020204" pitchFamily="34" charset="-122"/>
              </a:rPr>
              <a:t>TCS230-TSF1.29.8</a:t>
            </a:r>
            <a:r>
              <a:rPr lang="zh-CN" altLang="en-US" sz="1800" b="0" dirty="0">
                <a:solidFill>
                  <a:schemeClr val="tx1"/>
                </a:solidFill>
                <a:latin typeface="+mn-lt"/>
                <a:ea typeface="微软雅黑" panose="020B0503020204020204" pitchFamily="34" charset="-122"/>
              </a:rPr>
              <a:t>版本的开发运维支撑工作</a:t>
            </a:r>
            <a:endParaRPr lang="en-US" altLang="zh-CN" sz="1800" b="0" dirty="0">
              <a:solidFill>
                <a:schemeClr val="tx1"/>
              </a:solidFill>
              <a:latin typeface="+mn-lt"/>
              <a:ea typeface="微软雅黑" panose="020B0503020204020204" pitchFamily="34" charset="-122"/>
            </a:endParaRPr>
          </a:p>
          <a:p>
            <a:pPr marL="171450" indent="-171450" algn="l">
              <a:lnSpc>
                <a:spcPct val="150000"/>
              </a:lnSpc>
              <a:buFont typeface="Wingdings" pitchFamily="2" charset="2"/>
              <a:buChar char="l"/>
              <a:defRPr/>
            </a:pPr>
            <a:r>
              <a:rPr lang="zh-CN" altLang="en-US" sz="1400" b="0" dirty="0">
                <a:solidFill>
                  <a:schemeClr val="tx1"/>
                </a:solidFill>
                <a:latin typeface="+mn-lt"/>
                <a:ea typeface="微软雅黑" panose="020B0503020204020204" pitchFamily="34" charset="-122"/>
              </a:rPr>
              <a:t>时间紧、任务重，难梳理（新需求</a:t>
            </a:r>
            <a:r>
              <a:rPr lang="en-US" altLang="zh-CN" sz="1400" b="0" dirty="0">
                <a:solidFill>
                  <a:schemeClr val="tx1"/>
                </a:solidFill>
                <a:latin typeface="+mn-lt"/>
                <a:ea typeface="微软雅黑" panose="020B0503020204020204" pitchFamily="34" charset="-122"/>
              </a:rPr>
              <a:t>+</a:t>
            </a:r>
            <a:r>
              <a:rPr lang="zh-CN" altLang="en-US" sz="1400" b="0" dirty="0">
                <a:solidFill>
                  <a:schemeClr val="tx1"/>
                </a:solidFill>
                <a:latin typeface="+mn-lt"/>
                <a:ea typeface="微软雅黑" panose="020B0503020204020204" pitchFamily="34" charset="-122"/>
              </a:rPr>
              <a:t>回合需求），</a:t>
            </a:r>
            <a:r>
              <a:rPr lang="zh-CN" altLang="en-US" sz="1400" b="0" dirty="0">
                <a:solidFill>
                  <a:srgbClr val="FF0000"/>
                </a:solidFill>
                <a:latin typeface="+mn-lt"/>
                <a:ea typeface="微软雅黑" panose="020B0503020204020204" pitchFamily="34" charset="-122"/>
              </a:rPr>
              <a:t>一个月内</a:t>
            </a:r>
            <a:r>
              <a:rPr lang="zh-CN" altLang="en-US" sz="1400" b="0" dirty="0">
                <a:solidFill>
                  <a:schemeClr val="tx1"/>
                </a:solidFill>
                <a:latin typeface="+mn-lt"/>
                <a:ea typeface="微软雅黑" panose="020B0503020204020204" pitchFamily="34" charset="-122"/>
              </a:rPr>
              <a:t>完成需求开发、测试、交付等工作；</a:t>
            </a:r>
            <a:endParaRPr lang="en-US" altLang="zh-CN" sz="1400" b="0" dirty="0">
              <a:solidFill>
                <a:schemeClr val="tx1"/>
              </a:solidFill>
              <a:latin typeface="+mn-lt"/>
              <a:ea typeface="微软雅黑" panose="020B0503020204020204" pitchFamily="34" charset="-122"/>
            </a:endParaRPr>
          </a:p>
          <a:p>
            <a:pPr marL="171450" indent="-171450" algn="l">
              <a:lnSpc>
                <a:spcPct val="150000"/>
              </a:lnSpc>
              <a:buFont typeface="Wingdings" pitchFamily="2" charset="2"/>
              <a:buChar char="l"/>
              <a:defRPr/>
            </a:pPr>
            <a:r>
              <a:rPr lang="zh-CN" altLang="en-US" sz="1400" b="0" dirty="0">
                <a:solidFill>
                  <a:schemeClr val="tx1"/>
                </a:solidFill>
                <a:latin typeface="+mn-lt"/>
                <a:ea typeface="微软雅黑" panose="020B0503020204020204" pitchFamily="34" charset="-122"/>
              </a:rPr>
              <a:t>双版本</a:t>
            </a:r>
            <a:r>
              <a:rPr lang="zh-CN" altLang="en-US" sz="1400" b="0" dirty="0">
                <a:solidFill>
                  <a:srgbClr val="FF0000"/>
                </a:solidFill>
                <a:latin typeface="+mn-lt"/>
                <a:ea typeface="微软雅黑" panose="020B0503020204020204" pitchFamily="34" charset="-122"/>
              </a:rPr>
              <a:t>（</a:t>
            </a:r>
            <a:r>
              <a:rPr lang="en-US" altLang="zh-CN" sz="1400" b="0" dirty="0">
                <a:solidFill>
                  <a:srgbClr val="FF0000"/>
                </a:solidFill>
                <a:latin typeface="+mn-lt"/>
                <a:ea typeface="微软雅黑" panose="020B0503020204020204" pitchFamily="34" charset="-122"/>
              </a:rPr>
              <a:t>x86</a:t>
            </a:r>
            <a:r>
              <a:rPr lang="zh-CN" altLang="en-US" sz="1400" b="0" dirty="0">
                <a:solidFill>
                  <a:srgbClr val="FF0000"/>
                </a:solidFill>
                <a:latin typeface="+mn-lt"/>
                <a:ea typeface="微软雅黑" panose="020B0503020204020204" pitchFamily="34" charset="-122"/>
              </a:rPr>
              <a:t>、</a:t>
            </a:r>
            <a:r>
              <a:rPr lang="en-US" altLang="zh-CN" sz="1400" b="0" dirty="0">
                <a:solidFill>
                  <a:srgbClr val="FF0000"/>
                </a:solidFill>
                <a:latin typeface="+mn-lt"/>
                <a:ea typeface="微软雅黑" panose="020B0503020204020204" pitchFamily="34" charset="-122"/>
              </a:rPr>
              <a:t>arm</a:t>
            </a:r>
            <a:r>
              <a:rPr lang="zh-CN" altLang="en-US" sz="1400" b="0" dirty="0">
                <a:solidFill>
                  <a:srgbClr val="FF0000"/>
                </a:solidFill>
                <a:latin typeface="+mn-lt"/>
                <a:ea typeface="微软雅黑" panose="020B0503020204020204" pitchFamily="34" charset="-122"/>
              </a:rPr>
              <a:t>）</a:t>
            </a:r>
            <a:r>
              <a:rPr lang="zh-CN" altLang="en-US" sz="1400" b="0" dirty="0">
                <a:solidFill>
                  <a:schemeClr val="tx1"/>
                </a:solidFill>
                <a:latin typeface="+mn-lt"/>
                <a:ea typeface="微软雅黑" panose="020B0503020204020204" pitchFamily="34" charset="-122"/>
              </a:rPr>
              <a:t>兼容适配工作；</a:t>
            </a:r>
            <a:endParaRPr lang="en-US" altLang="zh-CN" sz="1400" b="0" dirty="0">
              <a:solidFill>
                <a:schemeClr val="tx1"/>
              </a:solidFill>
              <a:latin typeface="+mn-lt"/>
              <a:ea typeface="微软雅黑" panose="020B0503020204020204" pitchFamily="34" charset="-122"/>
            </a:endParaRPr>
          </a:p>
          <a:p>
            <a:pPr marL="171450" indent="-171450" algn="l">
              <a:lnSpc>
                <a:spcPct val="150000"/>
              </a:lnSpc>
              <a:buFont typeface="Wingdings" pitchFamily="2" charset="2"/>
              <a:buChar char="l"/>
              <a:defRPr/>
            </a:pPr>
            <a:r>
              <a:rPr lang="zh-CN" altLang="en-US" sz="1400" b="0" dirty="0">
                <a:solidFill>
                  <a:schemeClr val="tx1"/>
                </a:solidFill>
                <a:latin typeface="+mn-lt"/>
                <a:ea typeface="微软雅黑" panose="020B0503020204020204" pitchFamily="34" charset="-122"/>
              </a:rPr>
              <a:t>按时交付</a:t>
            </a:r>
            <a:r>
              <a:rPr lang="zh-CN" altLang="en-US" sz="1400" b="0" dirty="0">
                <a:solidFill>
                  <a:srgbClr val="FF0000"/>
                </a:solidFill>
                <a:latin typeface="+mn-lt"/>
                <a:ea typeface="微软雅黑" panose="020B0503020204020204" pitchFamily="34" charset="-122"/>
              </a:rPr>
              <a:t>上汽、福彩、中行</a:t>
            </a:r>
            <a:r>
              <a:rPr lang="zh-CN" altLang="en-US" sz="1400" b="0" dirty="0">
                <a:solidFill>
                  <a:schemeClr val="tx1"/>
                </a:solidFill>
                <a:latin typeface="+mn-lt"/>
                <a:ea typeface="微软雅黑" panose="020B0503020204020204" pitchFamily="34" charset="-122"/>
              </a:rPr>
              <a:t>等客户，并支持其顺利完成升级工作。</a:t>
            </a:r>
            <a:endParaRPr lang="en-US" altLang="zh-CN" sz="1400" b="0" dirty="0">
              <a:solidFill>
                <a:schemeClr val="tx1"/>
              </a:solidFill>
              <a:latin typeface="+mn-lt"/>
              <a:ea typeface="微软雅黑" panose="020B0503020204020204" pitchFamily="34" charset="-122"/>
            </a:endParaRPr>
          </a:p>
        </p:txBody>
      </p:sp>
    </p:spTree>
    <p:extLst>
      <p:ext uri="{BB962C8B-B14F-4D97-AF65-F5344CB8AC3E}">
        <p14:creationId xmlns:p14="http://schemas.microsoft.com/office/powerpoint/2010/main" val="133076834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7</a:t>
            </a:fld>
            <a:endParaRPr lang="zh-CN" altLang="en-US" dirty="0"/>
          </a:p>
        </p:txBody>
      </p:sp>
      <p:sp>
        <p:nvSpPr>
          <p:cNvPr id="10" name="标题文本"/>
          <p:cNvSpPr txBox="1"/>
          <p:nvPr/>
        </p:nvSpPr>
        <p:spPr>
          <a:xfrm>
            <a:off x="836544" y="334023"/>
            <a:ext cx="6898355" cy="461665"/>
          </a:xfrm>
          <a:prstGeom prst="rect">
            <a:avLst/>
          </a:prstGeom>
          <a:ln w="12700">
            <a:miter lim="400000"/>
          </a:ln>
        </p:spPr>
        <p:txBody>
          <a:bodyPr wrap="square"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zh-CN" altLang="en-US" sz="3000" dirty="0">
                <a:solidFill>
                  <a:srgbClr val="0060FF"/>
                </a:solidFill>
                <a:ea typeface="腾讯体 W7" panose="020C08030202040F0204" charset="-122"/>
                <a:cs typeface="Helvetica"/>
              </a:rPr>
              <a:t>打通与</a:t>
            </a:r>
            <a:r>
              <a:rPr lang="en-US" altLang="zh-CN" sz="3000" dirty="0">
                <a:solidFill>
                  <a:srgbClr val="0060FF"/>
                </a:solidFill>
                <a:ea typeface="腾讯体 W7" panose="020C08030202040F0204" charset="-122"/>
                <a:cs typeface="Helvetica"/>
              </a:rPr>
              <a:t>TCS</a:t>
            </a:r>
            <a:r>
              <a:rPr lang="zh-CN" altLang="en-US" sz="3000" dirty="0">
                <a:solidFill>
                  <a:srgbClr val="0060FF"/>
                </a:solidFill>
                <a:ea typeface="腾讯体 W7" panose="020C08030202040F0204" charset="-122"/>
                <a:cs typeface="Helvetica"/>
              </a:rPr>
              <a:t>平台容器集群纳管能力</a:t>
            </a:r>
            <a:r>
              <a:rPr lang="en-US" altLang="zh-CN" sz="3000" dirty="0">
                <a:solidFill>
                  <a:srgbClr val="0060FF"/>
                </a:solidFill>
                <a:ea typeface="腾讯体 W7" panose="020C08030202040F0204" charset="-122"/>
                <a:cs typeface="Helvetica"/>
              </a:rPr>
              <a:t>-</a:t>
            </a:r>
            <a:r>
              <a:rPr lang="zh-CN" altLang="en-US" sz="2000" dirty="0">
                <a:solidFill>
                  <a:srgbClr val="0060FF"/>
                </a:solidFill>
                <a:ea typeface="腾讯体 W7" panose="020C08030202040F0204" charset="-122"/>
                <a:cs typeface="Helvetica"/>
              </a:rPr>
              <a:t>业务背景</a:t>
            </a: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100" name="文本框 99">
            <a:extLst>
              <a:ext uri="{FF2B5EF4-FFF2-40B4-BE49-F238E27FC236}">
                <a16:creationId xmlns:a16="http://schemas.microsoft.com/office/drawing/2014/main" id="{C58EB094-B11A-2C0F-ED29-B4518639D602}"/>
              </a:ext>
            </a:extLst>
          </p:cNvPr>
          <p:cNvSpPr txBox="1"/>
          <p:nvPr/>
        </p:nvSpPr>
        <p:spPr>
          <a:xfrm>
            <a:off x="1149364" y="1361871"/>
            <a:ext cx="9269983" cy="1241365"/>
          </a:xfrm>
          <a:prstGeom prst="rect">
            <a:avLst/>
          </a:prstGeom>
          <a:solidFill>
            <a:schemeClr val="tx2">
              <a:lumMod val="20000"/>
              <a:lumOff val="80000"/>
            </a:schemeClr>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rgbClr val="000000"/>
                </a:solidFill>
                <a:effectLst/>
                <a:uFillTx/>
                <a:latin typeface="+mn-lt"/>
                <a:ea typeface="Helvetica Neue" panose="02000503000000020004"/>
                <a:cs typeface="Helvetica Neue" panose="02000503000000020004"/>
                <a:sym typeface="Helvetica Neue" panose="02000503000000020004"/>
              </a:rPr>
              <a:t>痛点场景：</a:t>
            </a:r>
            <a:endParaRPr kumimoji="0" lang="en-US" altLang="zh-CN" sz="1600" b="1" i="0" u="none" strike="noStrike" cap="none" spc="0" normalizeH="0" baseline="0" dirty="0">
              <a:ln>
                <a:noFill/>
              </a:ln>
              <a:solidFill>
                <a:srgbClr val="000000"/>
              </a:solidFill>
              <a:effectLst/>
              <a:uFillTx/>
              <a:latin typeface="+mn-lt"/>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1600" b="1" i="0" u="none" strike="noStrike" cap="none" spc="0" normalizeH="0" baseline="0" dirty="0">
              <a:ln>
                <a:noFill/>
              </a:ln>
              <a:solidFill>
                <a:srgbClr val="000000"/>
              </a:solidFill>
              <a:effectLst/>
              <a:uFillTx/>
              <a:latin typeface="+mn-lt"/>
              <a:ea typeface="Helvetica Neue" panose="02000503000000020004"/>
              <a:cs typeface="Helvetica Neue" panose="02000503000000020004"/>
              <a:sym typeface="Helvetica Neue" panose="02000503000000020004"/>
            </a:endParaRPr>
          </a:p>
          <a:p>
            <a:pPr algn="l" defTabSz="825500"/>
            <a:r>
              <a:rPr lang="zh-CN" altLang="en-US" sz="1400" b="0" i="0" dirty="0">
                <a:solidFill>
                  <a:srgbClr val="3F3F3F"/>
                </a:solidFill>
                <a:effectLst/>
                <a:latin typeface="+mn-lt"/>
              </a:rPr>
              <a:t>       在大中型企业中，可能已经存在由技术人员搭建的 </a:t>
            </a:r>
            <a:r>
              <a:rPr lang="en" altLang="zh-CN" sz="1400" b="0" i="0" dirty="0">
                <a:solidFill>
                  <a:srgbClr val="FF0000"/>
                </a:solidFill>
                <a:effectLst/>
                <a:latin typeface="+mn-lt"/>
              </a:rPr>
              <a:t>K8S </a:t>
            </a:r>
            <a:r>
              <a:rPr lang="zh-CN" altLang="en-US" sz="1400" b="0" i="0" dirty="0">
                <a:solidFill>
                  <a:srgbClr val="FF0000"/>
                </a:solidFill>
                <a:effectLst/>
                <a:latin typeface="+mn-lt"/>
              </a:rPr>
              <a:t>集群</a:t>
            </a:r>
            <a:r>
              <a:rPr lang="zh-CN" altLang="en-US" sz="1400" b="0" i="0" dirty="0">
                <a:solidFill>
                  <a:srgbClr val="3F3F3F"/>
                </a:solidFill>
                <a:effectLst/>
                <a:latin typeface="+mn-lt"/>
              </a:rPr>
              <a:t>，技术人员在操作集群时，都需要进入集群控制台使用命令行完成相应动作。若此时采购了</a:t>
            </a:r>
            <a:r>
              <a:rPr lang="en-US" altLang="zh-CN" sz="1400" b="0" i="0" dirty="0">
                <a:solidFill>
                  <a:srgbClr val="FF0000"/>
                </a:solidFill>
                <a:effectLst/>
                <a:latin typeface="+mn-lt"/>
              </a:rPr>
              <a:t>TCS-TSF</a:t>
            </a:r>
            <a:r>
              <a:rPr lang="zh-CN" altLang="en-US" sz="1400" b="0" i="0" dirty="0">
                <a:solidFill>
                  <a:srgbClr val="FF0000"/>
                </a:solidFill>
                <a:effectLst/>
                <a:latin typeface="+mn-lt"/>
              </a:rPr>
              <a:t>容器云产品</a:t>
            </a:r>
            <a:r>
              <a:rPr lang="zh-CN" altLang="en-US" sz="1400" b="0" i="0" dirty="0">
                <a:solidFill>
                  <a:srgbClr val="3F3F3F"/>
                </a:solidFill>
                <a:effectLst/>
                <a:latin typeface="+mn-lt"/>
              </a:rPr>
              <a:t>，但只能在此容器云产品中对集群进行创建，已存在的</a:t>
            </a:r>
            <a:r>
              <a:rPr lang="zh-CN" altLang="en-US" sz="1400" b="0" i="0" dirty="0">
                <a:solidFill>
                  <a:srgbClr val="FF0000"/>
                </a:solidFill>
                <a:effectLst/>
                <a:latin typeface="+mn-lt"/>
              </a:rPr>
              <a:t>第三方集群</a:t>
            </a:r>
            <a:r>
              <a:rPr lang="zh-CN" altLang="en-US" sz="1400" b="0" i="0" dirty="0">
                <a:solidFill>
                  <a:srgbClr val="3F3F3F"/>
                </a:solidFill>
                <a:effectLst/>
                <a:latin typeface="+mn-lt"/>
              </a:rPr>
              <a:t>则需要额外维护，增加运维成本，不便操作。</a:t>
            </a:r>
            <a:endParaRPr kumimoji="0" lang="zh-CN" altLang="en-US" sz="1400" b="0" i="0" u="none" strike="noStrike" cap="none" spc="0" normalizeH="0" baseline="0" dirty="0">
              <a:ln>
                <a:noFill/>
              </a:ln>
              <a:solidFill>
                <a:srgbClr val="000000"/>
              </a:solidFill>
              <a:effectLst/>
              <a:uFillTx/>
              <a:latin typeface="+mn-lt"/>
              <a:ea typeface="Helvetica Neue" panose="02000503000000020004"/>
              <a:cs typeface="Helvetica Neue" panose="02000503000000020004"/>
              <a:sym typeface="Helvetica Neue" panose="02000503000000020004"/>
            </a:endParaRPr>
          </a:p>
        </p:txBody>
      </p:sp>
      <p:sp>
        <p:nvSpPr>
          <p:cNvPr id="101" name="文本框 100">
            <a:extLst>
              <a:ext uri="{FF2B5EF4-FFF2-40B4-BE49-F238E27FC236}">
                <a16:creationId xmlns:a16="http://schemas.microsoft.com/office/drawing/2014/main" id="{EAA4C42F-34E6-1CD5-2754-9365D5A82E0F}"/>
              </a:ext>
            </a:extLst>
          </p:cNvPr>
          <p:cNvSpPr txBox="1"/>
          <p:nvPr/>
        </p:nvSpPr>
        <p:spPr>
          <a:xfrm>
            <a:off x="1149364" y="3584813"/>
            <a:ext cx="2039004" cy="1426031"/>
          </a:xfrm>
          <a:prstGeom prst="rect">
            <a:avLst/>
          </a:prstGeom>
          <a:solidFill>
            <a:srgbClr val="BCCF98"/>
          </a:solidFill>
          <a:ln w="12700"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rgbClr val="000000"/>
                </a:solidFill>
                <a:effectLst/>
                <a:uFillTx/>
                <a:latin typeface="+mn-lt"/>
                <a:ea typeface="Helvetica Neue" panose="02000503000000020004"/>
                <a:cs typeface="Helvetica Neue" panose="02000503000000020004"/>
                <a:sym typeface="Helvetica Neue" panose="02000503000000020004"/>
              </a:rPr>
              <a:t>解决方案：</a:t>
            </a:r>
            <a:endParaRPr kumimoji="0" lang="en-US" altLang="zh-CN" sz="1600" b="1" i="0" u="none" strike="noStrike" cap="none" spc="0" normalizeH="0" baseline="0" dirty="0">
              <a:ln>
                <a:noFill/>
              </a:ln>
              <a:solidFill>
                <a:srgbClr val="000000"/>
              </a:solidFill>
              <a:effectLst/>
              <a:uFillTx/>
              <a:latin typeface="+mn-lt"/>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lang="zh-CN" altLang="en-US" sz="1400" b="0" dirty="0">
                <a:solidFill>
                  <a:srgbClr val="3F3F3F"/>
                </a:solidFill>
                <a:latin typeface="Helvetica" pitchFamily="2" charset="0"/>
              </a:rPr>
              <a:t>        </a:t>
            </a:r>
            <a:r>
              <a:rPr lang="zh-CN" altLang="en-US" sz="1400" b="0" i="0" dirty="0">
                <a:solidFill>
                  <a:srgbClr val="3F3F3F"/>
                </a:solidFill>
                <a:effectLst/>
                <a:latin typeface="Helvetica" pitchFamily="2" charset="0"/>
              </a:rPr>
              <a:t>企业或单位可能拥有已运行的 </a:t>
            </a:r>
            <a:r>
              <a:rPr lang="en" altLang="zh-CN" sz="1400" b="0" i="0" dirty="0">
                <a:solidFill>
                  <a:srgbClr val="FF0000"/>
                </a:solidFill>
                <a:effectLst/>
                <a:latin typeface="Helvetica" pitchFamily="2" charset="0"/>
              </a:rPr>
              <a:t>K8S </a:t>
            </a:r>
            <a:r>
              <a:rPr lang="zh-CN" altLang="en-US" sz="1400" b="0" i="0" dirty="0">
                <a:solidFill>
                  <a:srgbClr val="FF0000"/>
                </a:solidFill>
                <a:effectLst/>
                <a:latin typeface="Helvetica" pitchFamily="2" charset="0"/>
              </a:rPr>
              <a:t>集群</a:t>
            </a:r>
            <a:r>
              <a:rPr lang="zh-CN" altLang="en-US" sz="1400" b="0" i="0" dirty="0">
                <a:solidFill>
                  <a:srgbClr val="3F3F3F"/>
                </a:solidFill>
                <a:effectLst/>
                <a:latin typeface="Helvetica" pitchFamily="2" charset="0"/>
              </a:rPr>
              <a:t>，将这些已存在的集群纳管至</a:t>
            </a:r>
            <a:r>
              <a:rPr lang="en-US" altLang="zh-CN" sz="1400" b="0" i="0" dirty="0">
                <a:solidFill>
                  <a:srgbClr val="3F3F3F"/>
                </a:solidFill>
                <a:effectLst/>
                <a:latin typeface="Helvetica" pitchFamily="2" charset="0"/>
              </a:rPr>
              <a:t>TSF</a:t>
            </a:r>
            <a:r>
              <a:rPr lang="en-US" altLang="zh-CN" sz="1400" b="0" dirty="0">
                <a:solidFill>
                  <a:srgbClr val="3F3F3F"/>
                </a:solidFill>
                <a:latin typeface="Helvetica" pitchFamily="2" charset="0"/>
              </a:rPr>
              <a:t>-</a:t>
            </a:r>
            <a:r>
              <a:rPr lang="en-US" altLang="zh-CN" sz="1400" b="0" i="0" dirty="0">
                <a:solidFill>
                  <a:srgbClr val="3F3F3F"/>
                </a:solidFill>
                <a:effectLst/>
                <a:latin typeface="Helvetica" pitchFamily="2" charset="0"/>
              </a:rPr>
              <a:t>PAAS</a:t>
            </a:r>
            <a:r>
              <a:rPr lang="zh-CN" altLang="en-US" sz="1400" b="0" i="0" dirty="0">
                <a:solidFill>
                  <a:srgbClr val="3F3F3F"/>
                </a:solidFill>
                <a:effectLst/>
                <a:latin typeface="Helvetica" pitchFamily="2" charset="0"/>
              </a:rPr>
              <a:t>平台，可以进行</a:t>
            </a:r>
            <a:r>
              <a:rPr lang="zh-CN" altLang="en-US" sz="1400" b="0" i="0" dirty="0">
                <a:solidFill>
                  <a:srgbClr val="FF0000"/>
                </a:solidFill>
                <a:effectLst/>
                <a:latin typeface="Helvetica" pitchFamily="2" charset="0"/>
              </a:rPr>
              <a:t>集中管理</a:t>
            </a:r>
            <a:r>
              <a:rPr lang="zh-CN" altLang="en-US" sz="1400" b="0" i="0" dirty="0">
                <a:solidFill>
                  <a:srgbClr val="3F3F3F"/>
                </a:solidFill>
                <a:effectLst/>
                <a:latin typeface="Helvetica" pitchFamily="2" charset="0"/>
              </a:rPr>
              <a:t>。</a:t>
            </a:r>
            <a:endParaRPr kumimoji="0" lang="en-US" altLang="zh-CN" sz="1400" b="1" i="0" u="none" strike="noStrike" cap="none" spc="0" normalizeH="0" baseline="0" dirty="0">
              <a:ln>
                <a:noFill/>
              </a:ln>
              <a:solidFill>
                <a:srgbClr val="000000"/>
              </a:solidFill>
              <a:effectLst/>
              <a:uFillTx/>
              <a:latin typeface="+mn-lt"/>
              <a:ea typeface="Helvetica Neue" panose="02000503000000020004"/>
              <a:cs typeface="Helvetica Neue" panose="02000503000000020004"/>
              <a:sym typeface="Helvetica Neue" panose="02000503000000020004"/>
            </a:endParaRPr>
          </a:p>
        </p:txBody>
      </p:sp>
      <p:sp>
        <p:nvSpPr>
          <p:cNvPr id="103" name="矩形 102">
            <a:extLst>
              <a:ext uri="{FF2B5EF4-FFF2-40B4-BE49-F238E27FC236}">
                <a16:creationId xmlns:a16="http://schemas.microsoft.com/office/drawing/2014/main" id="{25F179A1-E73D-B3C7-EBE2-C3D398F8CB37}"/>
              </a:ext>
            </a:extLst>
          </p:cNvPr>
          <p:cNvSpPr/>
          <p:nvPr/>
        </p:nvSpPr>
        <p:spPr>
          <a:xfrm>
            <a:off x="4656013" y="3169419"/>
            <a:ext cx="1179096" cy="588550"/>
          </a:xfrm>
          <a:prstGeom prst="rect">
            <a:avLst/>
          </a:prstGeom>
          <a:solidFill>
            <a:srgbClr val="0060FF"/>
          </a:solidFill>
          <a:ln w="12700">
            <a:miter lim="400000"/>
          </a:ln>
        </p:spPr>
        <p:txBody>
          <a:bodyPr lIns="50800" tIns="50800" rIns="50800" bIns="50800" rtlCol="0" anchor="ctr"/>
          <a:lstStyle/>
          <a:p>
            <a:r>
              <a:rPr kumimoji="1" lang="en-US" altLang="zh-CN"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控制台</a:t>
            </a:r>
          </a:p>
        </p:txBody>
      </p:sp>
      <p:sp>
        <p:nvSpPr>
          <p:cNvPr id="104" name="矩形 103">
            <a:extLst>
              <a:ext uri="{FF2B5EF4-FFF2-40B4-BE49-F238E27FC236}">
                <a16:creationId xmlns:a16="http://schemas.microsoft.com/office/drawing/2014/main" id="{5CC09990-A15B-F127-98F3-57632DBB8EC8}"/>
              </a:ext>
            </a:extLst>
          </p:cNvPr>
          <p:cNvSpPr/>
          <p:nvPr/>
        </p:nvSpPr>
        <p:spPr>
          <a:xfrm>
            <a:off x="4656013" y="4422136"/>
            <a:ext cx="1179096" cy="428762"/>
          </a:xfrm>
          <a:prstGeom prst="rect">
            <a:avLst/>
          </a:prstGeom>
          <a:solidFill>
            <a:srgbClr val="0060FF"/>
          </a:solidFill>
          <a:ln w="12700">
            <a:miter lim="400000"/>
          </a:ln>
        </p:spPr>
        <p:txBody>
          <a:bodyPr lIns="50800" tIns="50800" rIns="50800" bIns="50800" rtlCol="0" anchor="ctr"/>
          <a:lstStyle/>
          <a:p>
            <a:r>
              <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集群适配器</a:t>
            </a:r>
          </a:p>
        </p:txBody>
      </p:sp>
      <p:sp>
        <p:nvSpPr>
          <p:cNvPr id="105" name="矩形 104">
            <a:extLst>
              <a:ext uri="{FF2B5EF4-FFF2-40B4-BE49-F238E27FC236}">
                <a16:creationId xmlns:a16="http://schemas.microsoft.com/office/drawing/2014/main" id="{35022B7A-9DEE-CB52-DCAD-D15DC12E0DB4}"/>
              </a:ext>
            </a:extLst>
          </p:cNvPr>
          <p:cNvSpPr/>
          <p:nvPr/>
        </p:nvSpPr>
        <p:spPr>
          <a:xfrm>
            <a:off x="6807104" y="4339901"/>
            <a:ext cx="1282589" cy="593231"/>
          </a:xfrm>
          <a:prstGeom prst="rect">
            <a:avLst/>
          </a:prstGeom>
          <a:solidFill>
            <a:schemeClr val="accent4"/>
          </a:solidFill>
          <a:ln w="12700">
            <a:miter lim="400000"/>
          </a:ln>
        </p:spPr>
        <p:txBody>
          <a:bodyPr lIns="50800" tIns="50800" rIns="50800" bIns="50800" rtlCol="0" anchor="ctr"/>
          <a:lstStyle/>
          <a:p>
            <a:r>
              <a:rPr kumimoji="1" lang="en-US" altLang="zh-CN"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TCS</a:t>
            </a:r>
            <a:r>
              <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容器平台</a:t>
            </a:r>
          </a:p>
        </p:txBody>
      </p:sp>
      <p:sp>
        <p:nvSpPr>
          <p:cNvPr id="106" name="矩形 105">
            <a:extLst>
              <a:ext uri="{FF2B5EF4-FFF2-40B4-BE49-F238E27FC236}">
                <a16:creationId xmlns:a16="http://schemas.microsoft.com/office/drawing/2014/main" id="{3399CE3C-F4EB-97E2-CBCF-5DCF81B89B90}"/>
              </a:ext>
            </a:extLst>
          </p:cNvPr>
          <p:cNvSpPr/>
          <p:nvPr/>
        </p:nvSpPr>
        <p:spPr>
          <a:xfrm>
            <a:off x="8773980" y="4367647"/>
            <a:ext cx="1446537" cy="524529"/>
          </a:xfrm>
          <a:prstGeom prst="rect">
            <a:avLst/>
          </a:prstGeom>
          <a:solidFill>
            <a:schemeClr val="bg1">
              <a:lumMod val="75000"/>
            </a:schemeClr>
          </a:solidFill>
          <a:ln w="12700">
            <a:solidFill>
              <a:schemeClr val="bg1">
                <a:lumMod val="85000"/>
              </a:schemeClr>
            </a:solidFill>
            <a:miter lim="400000"/>
          </a:ln>
        </p:spPr>
        <p:txBody>
          <a:bodyPr lIns="50800" tIns="50800" rIns="50800" bIns="50800" rtlCol="0" anchor="ctr"/>
          <a:lstStyle/>
          <a:p>
            <a:r>
              <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第三方</a:t>
            </a:r>
            <a:r>
              <a:rPr kumimoji="1" lang="en-US" altLang="zh-CN"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K8S</a:t>
            </a:r>
            <a:r>
              <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集群</a:t>
            </a:r>
          </a:p>
        </p:txBody>
      </p:sp>
      <p:cxnSp>
        <p:nvCxnSpPr>
          <p:cNvPr id="109" name="直线箭头连接符 108">
            <a:extLst>
              <a:ext uri="{FF2B5EF4-FFF2-40B4-BE49-F238E27FC236}">
                <a16:creationId xmlns:a16="http://schemas.microsoft.com/office/drawing/2014/main" id="{CF7E5A70-B5ED-5E74-0738-970AA16CCA8F}"/>
              </a:ext>
            </a:extLst>
          </p:cNvPr>
          <p:cNvCxnSpPr>
            <a:cxnSpLocks/>
            <a:stCxn id="103" idx="2"/>
            <a:endCxn id="104" idx="0"/>
          </p:cNvCxnSpPr>
          <p:nvPr/>
        </p:nvCxnSpPr>
        <p:spPr>
          <a:xfrm>
            <a:off x="5245561" y="3757969"/>
            <a:ext cx="0" cy="664167"/>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17" name="直线箭头连接符 116">
            <a:extLst>
              <a:ext uri="{FF2B5EF4-FFF2-40B4-BE49-F238E27FC236}">
                <a16:creationId xmlns:a16="http://schemas.microsoft.com/office/drawing/2014/main" id="{8C17F2FA-BA37-369F-AC98-96441DCADCF1}"/>
              </a:ext>
            </a:extLst>
          </p:cNvPr>
          <p:cNvCxnSpPr>
            <a:cxnSpLocks/>
            <a:stCxn id="104" idx="3"/>
            <a:endCxn id="105" idx="1"/>
          </p:cNvCxnSpPr>
          <p:nvPr/>
        </p:nvCxnSpPr>
        <p:spPr>
          <a:xfrm>
            <a:off x="5835109" y="4636517"/>
            <a:ext cx="971995" cy="0"/>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29" name="直线箭头连接符 128">
            <a:extLst>
              <a:ext uri="{FF2B5EF4-FFF2-40B4-BE49-F238E27FC236}">
                <a16:creationId xmlns:a16="http://schemas.microsoft.com/office/drawing/2014/main" id="{8F191233-9CFF-F6DB-493F-C504D7CC510B}"/>
              </a:ext>
            </a:extLst>
          </p:cNvPr>
          <p:cNvCxnSpPr>
            <a:cxnSpLocks/>
            <a:stCxn id="105" idx="3"/>
            <a:endCxn id="106" idx="1"/>
          </p:cNvCxnSpPr>
          <p:nvPr/>
        </p:nvCxnSpPr>
        <p:spPr>
          <a:xfrm flipV="1">
            <a:off x="8089693" y="4629912"/>
            <a:ext cx="684287" cy="6605"/>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153" name="文本框 152">
            <a:extLst>
              <a:ext uri="{FF2B5EF4-FFF2-40B4-BE49-F238E27FC236}">
                <a16:creationId xmlns:a16="http://schemas.microsoft.com/office/drawing/2014/main" id="{233D0383-3C42-AD8C-E7C6-30CD43812EC8}"/>
              </a:ext>
            </a:extLst>
          </p:cNvPr>
          <p:cNvSpPr txBox="1"/>
          <p:nvPr/>
        </p:nvSpPr>
        <p:spPr>
          <a:xfrm>
            <a:off x="8201004" y="4318753"/>
            <a:ext cx="461665"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纳管</a:t>
            </a:r>
          </a:p>
        </p:txBody>
      </p:sp>
      <p:sp>
        <p:nvSpPr>
          <p:cNvPr id="154" name="右箭头 153">
            <a:extLst>
              <a:ext uri="{FF2B5EF4-FFF2-40B4-BE49-F238E27FC236}">
                <a16:creationId xmlns:a16="http://schemas.microsoft.com/office/drawing/2014/main" id="{D6279663-9B01-3B63-5512-018438952C78}"/>
              </a:ext>
            </a:extLst>
          </p:cNvPr>
          <p:cNvSpPr/>
          <p:nvPr/>
        </p:nvSpPr>
        <p:spPr>
          <a:xfrm>
            <a:off x="3619449" y="4088362"/>
            <a:ext cx="312821" cy="389409"/>
          </a:xfrm>
          <a:prstGeom prst="rightArrow">
            <a:avLst/>
          </a:prstGeom>
          <a:solidFill>
            <a:srgbClr val="0060FF"/>
          </a:solidFill>
          <a:ln w="12700">
            <a:miter lim="400000"/>
          </a:ln>
        </p:spPr>
        <p:txBody>
          <a:bodyPr lIns="50800" tIns="50800" rIns="50800" bIns="50800" rtlCol="0" anchor="ctr"/>
          <a:lstStyle/>
          <a:p>
            <a:pPr algn="l"/>
            <a:endParaRPr kumimoji="1" lang="zh-CN" altLang="en-US"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179" name="直线箭头连接符 178">
            <a:extLst>
              <a:ext uri="{FF2B5EF4-FFF2-40B4-BE49-F238E27FC236}">
                <a16:creationId xmlns:a16="http://schemas.microsoft.com/office/drawing/2014/main" id="{964F3C6F-F45B-C61C-AD2F-6A87849BC358}"/>
              </a:ext>
            </a:extLst>
          </p:cNvPr>
          <p:cNvCxnSpPr>
            <a:cxnSpLocks/>
            <a:stCxn id="105" idx="2"/>
            <a:endCxn id="186" idx="0"/>
          </p:cNvCxnSpPr>
          <p:nvPr/>
        </p:nvCxnSpPr>
        <p:spPr>
          <a:xfrm>
            <a:off x="7448399" y="4933132"/>
            <a:ext cx="6403" cy="562997"/>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186" name="矩形 185">
            <a:extLst>
              <a:ext uri="{FF2B5EF4-FFF2-40B4-BE49-F238E27FC236}">
                <a16:creationId xmlns:a16="http://schemas.microsoft.com/office/drawing/2014/main" id="{890D835D-91AD-836A-AFE3-2F3E51EF80FD}"/>
              </a:ext>
            </a:extLst>
          </p:cNvPr>
          <p:cNvSpPr/>
          <p:nvPr/>
        </p:nvSpPr>
        <p:spPr>
          <a:xfrm>
            <a:off x="6807104" y="5496129"/>
            <a:ext cx="1295396" cy="534385"/>
          </a:xfrm>
          <a:prstGeom prst="rect">
            <a:avLst/>
          </a:prstGeom>
          <a:solidFill>
            <a:schemeClr val="accent4"/>
          </a:solidFill>
          <a:ln w="12700">
            <a:miter lim="400000"/>
          </a:ln>
        </p:spPr>
        <p:txBody>
          <a:bodyPr lIns="50800" tIns="50800" rIns="50800" bIns="50800" rtlCol="0" anchor="ctr"/>
          <a:lstStyle/>
          <a:p>
            <a:r>
              <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自建</a:t>
            </a:r>
            <a:r>
              <a:rPr kumimoji="1" lang="en-US" altLang="zh-CN"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K8S</a:t>
            </a:r>
            <a:r>
              <a:rPr kumimoji="1" lang="zh-CN" altLang="en-US" sz="14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集群</a:t>
            </a:r>
          </a:p>
        </p:txBody>
      </p:sp>
      <p:sp>
        <p:nvSpPr>
          <p:cNvPr id="195" name="文本框 194">
            <a:extLst>
              <a:ext uri="{FF2B5EF4-FFF2-40B4-BE49-F238E27FC236}">
                <a16:creationId xmlns:a16="http://schemas.microsoft.com/office/drawing/2014/main" id="{7BCA76D8-86E9-79BD-D911-15E01E055310}"/>
              </a:ext>
            </a:extLst>
          </p:cNvPr>
          <p:cNvSpPr txBox="1"/>
          <p:nvPr/>
        </p:nvSpPr>
        <p:spPr>
          <a:xfrm>
            <a:off x="4923008" y="3830689"/>
            <a:ext cx="318036" cy="4616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控制</a:t>
            </a:r>
          </a:p>
        </p:txBody>
      </p:sp>
      <p:sp>
        <p:nvSpPr>
          <p:cNvPr id="196" name="文本框 195">
            <a:extLst>
              <a:ext uri="{FF2B5EF4-FFF2-40B4-BE49-F238E27FC236}">
                <a16:creationId xmlns:a16="http://schemas.microsoft.com/office/drawing/2014/main" id="{8CFD2BC3-07E7-F4CC-0933-43689C596BF5}"/>
              </a:ext>
            </a:extLst>
          </p:cNvPr>
          <p:cNvSpPr txBox="1"/>
          <p:nvPr/>
        </p:nvSpPr>
        <p:spPr>
          <a:xfrm>
            <a:off x="5231429" y="3805516"/>
            <a:ext cx="318036" cy="5343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dirty="0"/>
              <a:t>创建</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97" name="文本框 196">
            <a:extLst>
              <a:ext uri="{FF2B5EF4-FFF2-40B4-BE49-F238E27FC236}">
                <a16:creationId xmlns:a16="http://schemas.microsoft.com/office/drawing/2014/main" id="{D9EA093F-056A-62CD-D3F7-2F473C126858}"/>
              </a:ext>
            </a:extLst>
          </p:cNvPr>
          <p:cNvSpPr txBox="1"/>
          <p:nvPr/>
        </p:nvSpPr>
        <p:spPr>
          <a:xfrm>
            <a:off x="6052202" y="4299512"/>
            <a:ext cx="461665"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dirty="0"/>
              <a:t>导入</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198" name="文本框 197">
            <a:extLst>
              <a:ext uri="{FF2B5EF4-FFF2-40B4-BE49-F238E27FC236}">
                <a16:creationId xmlns:a16="http://schemas.microsoft.com/office/drawing/2014/main" id="{0E1C47FF-2E5A-4C7E-FB9A-4449C83F87BB}"/>
              </a:ext>
            </a:extLst>
          </p:cNvPr>
          <p:cNvSpPr txBox="1"/>
          <p:nvPr/>
        </p:nvSpPr>
        <p:spPr>
          <a:xfrm>
            <a:off x="7472852" y="4891060"/>
            <a:ext cx="318036" cy="5343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dirty="0"/>
              <a:t>创建</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4" name="文本框 3">
            <a:extLst>
              <a:ext uri="{FF2B5EF4-FFF2-40B4-BE49-F238E27FC236}">
                <a16:creationId xmlns:a16="http://schemas.microsoft.com/office/drawing/2014/main" id="{A14DDAA9-B953-57B7-413F-884C0955E0A5}"/>
              </a:ext>
            </a:extLst>
          </p:cNvPr>
          <p:cNvSpPr txBox="1"/>
          <p:nvPr/>
        </p:nvSpPr>
        <p:spPr>
          <a:xfrm>
            <a:off x="6052201" y="4647146"/>
            <a:ext cx="461665"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创建</a:t>
            </a:r>
          </a:p>
        </p:txBody>
      </p:sp>
    </p:spTree>
    <p:extLst>
      <p:ext uri="{BB962C8B-B14F-4D97-AF65-F5344CB8AC3E}">
        <p14:creationId xmlns:p14="http://schemas.microsoft.com/office/powerpoint/2010/main" val="280766178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fld id="{86CB4B4D-7CA3-9044-876B-883B54F8677D}" type="slidenum">
              <a:rPr lang="en-US" altLang="zh-CN" smtClean="0"/>
              <a:t>8</a:t>
            </a:fld>
            <a:endParaRPr lang="zh-CN" altLang="en-US" dirty="0"/>
          </a:p>
        </p:txBody>
      </p:sp>
      <p:sp>
        <p:nvSpPr>
          <p:cNvPr id="10" name="标题文本"/>
          <p:cNvSpPr txBox="1"/>
          <p:nvPr/>
        </p:nvSpPr>
        <p:spPr>
          <a:xfrm>
            <a:off x="836544" y="301069"/>
            <a:ext cx="6608987" cy="461665"/>
          </a:xfrm>
          <a:prstGeom prst="rect">
            <a:avLst/>
          </a:prstGeom>
          <a:ln w="12700">
            <a:miter lim="400000"/>
          </a:ln>
        </p:spPr>
        <p:txBody>
          <a:bodyPr lIns="0" tIns="0" rIns="0" bIns="0">
            <a:spAutoFit/>
          </a:bodyPr>
          <a:lstStyle>
            <a:lvl1pPr algn="l" defTabSz="457200">
              <a:lnSpc>
                <a:spcPct val="120000"/>
              </a:lnSpc>
              <a:defRPr sz="6000" b="0">
                <a:latin typeface="+mn-lt"/>
                <a:ea typeface="+mn-ea"/>
                <a:cs typeface="+mn-cs"/>
                <a:sym typeface="腾讯体 W7" panose="020C08030202040F0204" charset="-122"/>
              </a:defRPr>
            </a:lvl1pPr>
          </a:lstStyle>
          <a:p>
            <a:pPr>
              <a:lnSpc>
                <a:spcPct val="100000"/>
              </a:lnSpc>
            </a:pPr>
            <a:r>
              <a:rPr lang="zh-CN" altLang="en-US" sz="3000" dirty="0">
                <a:solidFill>
                  <a:srgbClr val="0060FF"/>
                </a:solidFill>
                <a:ea typeface="腾讯体 W7" panose="020C08030202040F0204" charset="-122"/>
                <a:cs typeface="Helvetica"/>
              </a:rPr>
              <a:t>从问题出发</a:t>
            </a:r>
            <a:r>
              <a:rPr lang="en-US" altLang="zh-CN" sz="3000" dirty="0">
                <a:solidFill>
                  <a:srgbClr val="0060FF"/>
                </a:solidFill>
                <a:ea typeface="腾讯体 W7" panose="020C08030202040F0204" charset="-122"/>
                <a:cs typeface="Helvetica"/>
              </a:rPr>
              <a:t>-</a:t>
            </a:r>
            <a:r>
              <a:rPr lang="zh-CN" altLang="en-US" sz="2000" dirty="0">
                <a:solidFill>
                  <a:srgbClr val="0060FF"/>
                </a:solidFill>
                <a:ea typeface="腾讯体 W7" panose="020C08030202040F0204" charset="-122"/>
                <a:cs typeface="Helvetica"/>
              </a:rPr>
              <a:t>分析与思考</a:t>
            </a:r>
          </a:p>
        </p:txBody>
      </p:sp>
      <p:sp>
        <p:nvSpPr>
          <p:cNvPr id="13" name="流程图: 过程 12"/>
          <p:cNvSpPr/>
          <p:nvPr/>
        </p:nvSpPr>
        <p:spPr bwMode="auto">
          <a:xfrm>
            <a:off x="457348" y="301069"/>
            <a:ext cx="152396" cy="533386"/>
          </a:xfrm>
          <a:prstGeom prst="flowChartProcess">
            <a:avLst/>
          </a:prstGeom>
          <a:solidFill>
            <a:schemeClr val="tx2"/>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t" anchorCtr="0" compatLnSpc="1">
            <a:sp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600" b="1" i="0" u="none" strike="noStrike" cap="none" normalizeH="0" baseline="0">
              <a:ln>
                <a:noFill/>
              </a:ln>
              <a:solidFill>
                <a:schemeClr val="tx1"/>
              </a:solidFill>
              <a:effectLst/>
              <a:latin typeface="楷体" panose="02010609060101010101" charset="-122"/>
              <a:ea typeface="楷体" panose="02010609060101010101" charset="-122"/>
              <a:cs typeface="楷体" panose="02010609060101010101" charset="-122"/>
            </a:endParaRPr>
          </a:p>
        </p:txBody>
      </p:sp>
      <p:sp>
        <p:nvSpPr>
          <p:cNvPr id="2" name="终止符 1">
            <a:extLst>
              <a:ext uri="{FF2B5EF4-FFF2-40B4-BE49-F238E27FC236}">
                <a16:creationId xmlns:a16="http://schemas.microsoft.com/office/drawing/2014/main" id="{3EB7E18E-699B-3288-AF0E-8D78975EC805}"/>
              </a:ext>
            </a:extLst>
          </p:cNvPr>
          <p:cNvSpPr/>
          <p:nvPr/>
        </p:nvSpPr>
        <p:spPr>
          <a:xfrm>
            <a:off x="4105835" y="1251431"/>
            <a:ext cx="1064712" cy="438411"/>
          </a:xfrm>
          <a:prstGeom prst="flowChartTerminator">
            <a:avLst/>
          </a:prstGeom>
          <a:solidFill>
            <a:srgbClr val="00B0F0"/>
          </a:solidFill>
          <a:ln w="12700">
            <a:solidFill>
              <a:schemeClr val="tx1"/>
            </a:solidFill>
            <a:miter lim="400000"/>
          </a:ln>
        </p:spPr>
        <p:txBody>
          <a:bodyPr lIns="50800" tIns="50800" rIns="50800" bIns="50800" rtlCol="0" anchor="ctr"/>
          <a:lstStyle/>
          <a:p>
            <a:r>
              <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请求</a:t>
            </a:r>
          </a:p>
        </p:txBody>
      </p:sp>
      <p:sp>
        <p:nvSpPr>
          <p:cNvPr id="3" name="矩形 2">
            <a:extLst>
              <a:ext uri="{FF2B5EF4-FFF2-40B4-BE49-F238E27FC236}">
                <a16:creationId xmlns:a16="http://schemas.microsoft.com/office/drawing/2014/main" id="{9873A45F-F4AA-F788-D2EA-5225BDC34D7C}"/>
              </a:ext>
            </a:extLst>
          </p:cNvPr>
          <p:cNvSpPr/>
          <p:nvPr/>
        </p:nvSpPr>
        <p:spPr>
          <a:xfrm>
            <a:off x="4018152" y="2018228"/>
            <a:ext cx="1240077" cy="461665"/>
          </a:xfrm>
          <a:prstGeom prst="rect">
            <a:avLst/>
          </a:prstGeom>
          <a:solidFill>
            <a:srgbClr val="00B0F0"/>
          </a:solidFill>
          <a:ln w="12700">
            <a:solidFill>
              <a:schemeClr val="tx1"/>
            </a:solidFill>
            <a:miter lim="400000"/>
          </a:ln>
        </p:spPr>
        <p:txBody>
          <a:bodyPr lIns="50800" tIns="50800" rIns="50800" bIns="50800" rtlCol="0" anchor="ctr"/>
          <a:lstStyle/>
          <a:p>
            <a:r>
              <a:rPr kumimoji="1" lang="en-US" altLang="zh-CN" sz="16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-dispatch</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4" name="矩形 3">
            <a:extLst>
              <a:ext uri="{FF2B5EF4-FFF2-40B4-BE49-F238E27FC236}">
                <a16:creationId xmlns:a16="http://schemas.microsoft.com/office/drawing/2014/main" id="{656BBBBC-2FAF-7172-4EEC-B3B0D9FFF836}"/>
              </a:ext>
            </a:extLst>
          </p:cNvPr>
          <p:cNvSpPr/>
          <p:nvPr/>
        </p:nvSpPr>
        <p:spPr>
          <a:xfrm>
            <a:off x="4018151" y="2808279"/>
            <a:ext cx="1240077" cy="461665"/>
          </a:xfrm>
          <a:prstGeom prst="rect">
            <a:avLst/>
          </a:prstGeom>
          <a:solidFill>
            <a:schemeClr val="accent1"/>
          </a:solidFill>
          <a:ln w="12700">
            <a:solidFill>
              <a:schemeClr val="tx1"/>
            </a:solidFill>
            <a:miter lim="400000"/>
          </a:ln>
        </p:spPr>
        <p:txBody>
          <a:bodyPr lIns="50800" tIns="50800" rIns="50800" bIns="50800" rtlCol="0" anchor="ctr"/>
          <a:lstStyle/>
          <a:p>
            <a:r>
              <a:rPr kumimoji="1" lang="en-US" altLang="zh-CN" sz="16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-resource</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 name="矩形 4">
            <a:extLst>
              <a:ext uri="{FF2B5EF4-FFF2-40B4-BE49-F238E27FC236}">
                <a16:creationId xmlns:a16="http://schemas.microsoft.com/office/drawing/2014/main" id="{92703CAE-19FF-34ED-17CD-BE4ECA44F9BA}"/>
              </a:ext>
            </a:extLst>
          </p:cNvPr>
          <p:cNvSpPr/>
          <p:nvPr/>
        </p:nvSpPr>
        <p:spPr>
          <a:xfrm>
            <a:off x="2671441" y="4203652"/>
            <a:ext cx="1240077" cy="461665"/>
          </a:xfrm>
          <a:prstGeom prst="rect">
            <a:avLst/>
          </a:prstGeom>
          <a:solidFill>
            <a:schemeClr val="bg1">
              <a:lumMod val="85000"/>
            </a:schemeClr>
          </a:solidFill>
          <a:ln w="12700">
            <a:solidFill>
              <a:schemeClr val="tx1"/>
            </a:solidFill>
            <a:miter lim="400000"/>
          </a:ln>
        </p:spPr>
        <p:txBody>
          <a:bodyPr lIns="50800" tIns="50800" rIns="50800" bIns="50800" rtlCol="0" anchor="ctr"/>
          <a:lstStyle/>
          <a:p>
            <a:r>
              <a:rPr kumimoji="1" lang="en-US" altLang="zh-CN" sz="16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-master</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7" name="矩形 6">
            <a:extLst>
              <a:ext uri="{FF2B5EF4-FFF2-40B4-BE49-F238E27FC236}">
                <a16:creationId xmlns:a16="http://schemas.microsoft.com/office/drawing/2014/main" id="{DFC605C6-9410-913C-8DD8-FAFEF49A77F5}"/>
              </a:ext>
            </a:extLst>
          </p:cNvPr>
          <p:cNvSpPr/>
          <p:nvPr/>
        </p:nvSpPr>
        <p:spPr>
          <a:xfrm>
            <a:off x="864513" y="4199471"/>
            <a:ext cx="1676401" cy="461665"/>
          </a:xfrm>
          <a:prstGeom prst="rect">
            <a:avLst/>
          </a:prstGeom>
          <a:solidFill>
            <a:schemeClr val="bg1">
              <a:lumMod val="85000"/>
            </a:schemeClr>
          </a:solidFill>
          <a:ln w="12700">
            <a:solidFill>
              <a:schemeClr val="tx1"/>
            </a:solidFill>
            <a:miter lim="400000"/>
          </a:ln>
        </p:spPr>
        <p:txBody>
          <a:bodyPr lIns="50800" tIns="50800" rIns="50800" bIns="50800" rtlCol="0" anchor="ctr"/>
          <a:lstStyle/>
          <a:p>
            <a:r>
              <a:rPr kumimoji="1" lang="en-US" altLang="zh-CN" sz="16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-repo-access</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16" name="直线箭头连接符 15">
            <a:extLst>
              <a:ext uri="{FF2B5EF4-FFF2-40B4-BE49-F238E27FC236}">
                <a16:creationId xmlns:a16="http://schemas.microsoft.com/office/drawing/2014/main" id="{758FAFD4-B668-DDDE-6AA3-6968180CC5B7}"/>
              </a:ext>
            </a:extLst>
          </p:cNvPr>
          <p:cNvCxnSpPr>
            <a:stCxn id="2" idx="2"/>
            <a:endCxn id="3" idx="0"/>
          </p:cNvCxnSpPr>
          <p:nvPr/>
        </p:nvCxnSpPr>
        <p:spPr>
          <a:xfrm>
            <a:off x="4638191" y="1689842"/>
            <a:ext cx="0" cy="32838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19" name="直线箭头连接符 18">
            <a:extLst>
              <a:ext uri="{FF2B5EF4-FFF2-40B4-BE49-F238E27FC236}">
                <a16:creationId xmlns:a16="http://schemas.microsoft.com/office/drawing/2014/main" id="{FA9717C4-07F1-F87F-DC4C-BCAF58F45903}"/>
              </a:ext>
            </a:extLst>
          </p:cNvPr>
          <p:cNvCxnSpPr>
            <a:cxnSpLocks/>
            <a:stCxn id="3" idx="2"/>
            <a:endCxn id="4" idx="0"/>
          </p:cNvCxnSpPr>
          <p:nvPr/>
        </p:nvCxnSpPr>
        <p:spPr>
          <a:xfrm flipH="1">
            <a:off x="4638190" y="2479893"/>
            <a:ext cx="1" cy="328386"/>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4" name="肘形连接符 23">
            <a:extLst>
              <a:ext uri="{FF2B5EF4-FFF2-40B4-BE49-F238E27FC236}">
                <a16:creationId xmlns:a16="http://schemas.microsoft.com/office/drawing/2014/main" id="{64908B96-0172-9F4B-A3CF-755B3120DF31}"/>
              </a:ext>
            </a:extLst>
          </p:cNvPr>
          <p:cNvCxnSpPr>
            <a:stCxn id="4" idx="1"/>
            <a:endCxn id="5" idx="0"/>
          </p:cNvCxnSpPr>
          <p:nvPr/>
        </p:nvCxnSpPr>
        <p:spPr>
          <a:xfrm rot="10800000" flipV="1">
            <a:off x="3291481" y="3039112"/>
            <a:ext cx="726671" cy="1164540"/>
          </a:xfrm>
          <a:prstGeom prst="bentConnector2">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26" name="肘形连接符 25">
            <a:extLst>
              <a:ext uri="{FF2B5EF4-FFF2-40B4-BE49-F238E27FC236}">
                <a16:creationId xmlns:a16="http://schemas.microsoft.com/office/drawing/2014/main" id="{669C16FB-7319-18A3-104A-D79FCED3FDF3}"/>
              </a:ext>
            </a:extLst>
          </p:cNvPr>
          <p:cNvCxnSpPr>
            <a:stCxn id="4" idx="1"/>
            <a:endCxn id="7" idx="0"/>
          </p:cNvCxnSpPr>
          <p:nvPr/>
        </p:nvCxnSpPr>
        <p:spPr>
          <a:xfrm rot="10800000" flipV="1">
            <a:off x="1702715" y="3039111"/>
            <a:ext cx="2315437" cy="1160359"/>
          </a:xfrm>
          <a:prstGeom prst="bentConnector2">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27" name="文本框 26">
            <a:extLst>
              <a:ext uri="{FF2B5EF4-FFF2-40B4-BE49-F238E27FC236}">
                <a16:creationId xmlns:a16="http://schemas.microsoft.com/office/drawing/2014/main" id="{93A6F315-5A8B-D96C-14C5-3CEEAB9E8E70}"/>
              </a:ext>
            </a:extLst>
          </p:cNvPr>
          <p:cNvSpPr txBox="1"/>
          <p:nvPr/>
        </p:nvSpPr>
        <p:spPr>
          <a:xfrm>
            <a:off x="2293148" y="2721075"/>
            <a:ext cx="1179811"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dirty="0"/>
              <a:t>虚机集群操作</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28" name="文本框 27">
            <a:extLst>
              <a:ext uri="{FF2B5EF4-FFF2-40B4-BE49-F238E27FC236}">
                <a16:creationId xmlns:a16="http://schemas.microsoft.com/office/drawing/2014/main" id="{7D910743-6140-88A0-DDB6-E5B49352FF21}"/>
              </a:ext>
            </a:extLst>
          </p:cNvPr>
          <p:cNvSpPr txBox="1"/>
          <p:nvPr/>
        </p:nvSpPr>
        <p:spPr>
          <a:xfrm>
            <a:off x="2671441" y="3649559"/>
            <a:ext cx="1357888"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dirty="0"/>
              <a:t>服务启停等操作</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32" name="文本框 31">
            <a:extLst>
              <a:ext uri="{FF2B5EF4-FFF2-40B4-BE49-F238E27FC236}">
                <a16:creationId xmlns:a16="http://schemas.microsoft.com/office/drawing/2014/main" id="{C57CA5F2-64E7-8A66-A453-BC5375711E01}"/>
              </a:ext>
            </a:extLst>
          </p:cNvPr>
          <p:cNvSpPr txBox="1"/>
          <p:nvPr/>
        </p:nvSpPr>
        <p:spPr>
          <a:xfrm>
            <a:off x="935305" y="3368135"/>
            <a:ext cx="1610040"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dirty="0"/>
              <a:t>程序包、仓库操作</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33" name="矩形 32">
            <a:extLst>
              <a:ext uri="{FF2B5EF4-FFF2-40B4-BE49-F238E27FC236}">
                <a16:creationId xmlns:a16="http://schemas.microsoft.com/office/drawing/2014/main" id="{D493D9B7-8CCB-E993-58B2-AE78A3DC6E95}"/>
              </a:ext>
            </a:extLst>
          </p:cNvPr>
          <p:cNvSpPr/>
          <p:nvPr/>
        </p:nvSpPr>
        <p:spPr>
          <a:xfrm>
            <a:off x="836544" y="5406582"/>
            <a:ext cx="3047859" cy="715429"/>
          </a:xfrm>
          <a:prstGeom prst="rect">
            <a:avLst/>
          </a:prstGeom>
          <a:solidFill>
            <a:schemeClr val="bg1">
              <a:lumMod val="85000"/>
            </a:schemeClr>
          </a:solidFill>
          <a:ln w="12700">
            <a:solidFill>
              <a:schemeClr val="tx1"/>
            </a:solidFill>
            <a:miter lim="400000"/>
          </a:ln>
        </p:spPr>
        <p:txBody>
          <a:bodyPr lIns="50800" tIns="50800" rIns="50800" bIns="50800" rtlCol="0" anchor="ctr"/>
          <a:lstStyle/>
          <a:p>
            <a:pPr algn="l"/>
            <a:r>
              <a:rPr kumimoji="1" lang="zh-CN" altLang="en-US" sz="16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a:t>
            </a:r>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CVM</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34" name="矩形 33">
            <a:extLst>
              <a:ext uri="{FF2B5EF4-FFF2-40B4-BE49-F238E27FC236}">
                <a16:creationId xmlns:a16="http://schemas.microsoft.com/office/drawing/2014/main" id="{2453FDD0-BDFD-85FE-C128-2ACF5183B5A7}"/>
              </a:ext>
            </a:extLst>
          </p:cNvPr>
          <p:cNvSpPr/>
          <p:nvPr/>
        </p:nvSpPr>
        <p:spPr>
          <a:xfrm>
            <a:off x="2526201" y="5533463"/>
            <a:ext cx="1240077" cy="461665"/>
          </a:xfrm>
          <a:prstGeom prst="rect">
            <a:avLst/>
          </a:prstGeom>
          <a:solidFill>
            <a:schemeClr val="bg1">
              <a:lumMod val="75000"/>
            </a:schemeClr>
          </a:solidFill>
          <a:ln w="12700">
            <a:solidFill>
              <a:schemeClr val="tx1"/>
            </a:solidFill>
            <a:prstDash val="sysDash"/>
            <a:miter lim="400000"/>
          </a:ln>
        </p:spPr>
        <p:txBody>
          <a:bodyPr lIns="50800" tIns="50800" rIns="50800" bIns="50800" rtlCol="0" anchor="ctr"/>
          <a:lstStyle/>
          <a:p>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agent</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35" name="直线箭头连接符 34">
            <a:extLst>
              <a:ext uri="{FF2B5EF4-FFF2-40B4-BE49-F238E27FC236}">
                <a16:creationId xmlns:a16="http://schemas.microsoft.com/office/drawing/2014/main" id="{D4E78D6E-C3F7-FB1A-6752-F6106EDA79E2}"/>
              </a:ext>
            </a:extLst>
          </p:cNvPr>
          <p:cNvCxnSpPr>
            <a:cxnSpLocks/>
            <a:stCxn id="5" idx="2"/>
          </p:cNvCxnSpPr>
          <p:nvPr/>
        </p:nvCxnSpPr>
        <p:spPr>
          <a:xfrm>
            <a:off x="3291480" y="4665317"/>
            <a:ext cx="0" cy="741263"/>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44" name="文本框 43">
            <a:extLst>
              <a:ext uri="{FF2B5EF4-FFF2-40B4-BE49-F238E27FC236}">
                <a16:creationId xmlns:a16="http://schemas.microsoft.com/office/drawing/2014/main" id="{6F587CDC-C0E9-ECEA-6523-12BD9A9E5471}"/>
              </a:ext>
            </a:extLst>
          </p:cNvPr>
          <p:cNvSpPr txBox="1"/>
          <p:nvPr/>
        </p:nvSpPr>
        <p:spPr>
          <a:xfrm>
            <a:off x="1942391" y="4994341"/>
            <a:ext cx="2690722"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1400" dirty="0"/>
              <a:t>agent</a:t>
            </a:r>
            <a:r>
              <a:rPr lang="zh-CN" altLang="en-US" sz="1400" dirty="0"/>
              <a:t>与</a:t>
            </a:r>
            <a:r>
              <a:rPr lang="en-US" altLang="zh-CN" sz="1400" dirty="0"/>
              <a:t>master</a:t>
            </a:r>
            <a:r>
              <a:rPr lang="zh-CN" altLang="en-US" sz="1400" dirty="0"/>
              <a:t>交互，获取指令</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46" name="矩形 45">
            <a:extLst>
              <a:ext uri="{FF2B5EF4-FFF2-40B4-BE49-F238E27FC236}">
                <a16:creationId xmlns:a16="http://schemas.microsoft.com/office/drawing/2014/main" id="{4CDF9D20-10D3-4281-36C0-244DD23AE4A8}"/>
              </a:ext>
            </a:extLst>
          </p:cNvPr>
          <p:cNvSpPr/>
          <p:nvPr/>
        </p:nvSpPr>
        <p:spPr>
          <a:xfrm>
            <a:off x="6409774" y="3790644"/>
            <a:ext cx="1655446" cy="459995"/>
          </a:xfrm>
          <a:prstGeom prst="rect">
            <a:avLst/>
          </a:prstGeom>
          <a:solidFill>
            <a:schemeClr val="accent1"/>
          </a:solidFill>
          <a:ln w="12700">
            <a:solidFill>
              <a:schemeClr val="tx1"/>
            </a:solidFill>
            <a:miter lim="400000"/>
          </a:ln>
        </p:spPr>
        <p:txBody>
          <a:bodyPr lIns="50800" tIns="50800" rIns="50800" bIns="50800" rtlCol="0" anchor="ctr"/>
          <a:lstStyle/>
          <a:p>
            <a:r>
              <a:rPr kumimoji="1" lang="en-US" altLang="zh-CN" sz="16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tcs</a:t>
            </a:r>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t>
            </a:r>
            <a:r>
              <a:rPr kumimoji="1" lang="en-US" altLang="zh-CN" sz="16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-adapter</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0" name="矩形 49">
            <a:extLst>
              <a:ext uri="{FF2B5EF4-FFF2-40B4-BE49-F238E27FC236}">
                <a16:creationId xmlns:a16="http://schemas.microsoft.com/office/drawing/2014/main" id="{E6A9788B-1857-9EE8-97FB-8434D2F25E68}"/>
              </a:ext>
            </a:extLst>
          </p:cNvPr>
          <p:cNvSpPr/>
          <p:nvPr/>
        </p:nvSpPr>
        <p:spPr>
          <a:xfrm>
            <a:off x="5842359" y="5005786"/>
            <a:ext cx="2790276" cy="1294927"/>
          </a:xfrm>
          <a:prstGeom prst="rect">
            <a:avLst/>
          </a:prstGeom>
          <a:solidFill>
            <a:schemeClr val="accent5">
              <a:lumMod val="60000"/>
              <a:lumOff val="40000"/>
            </a:schemeClr>
          </a:solidFill>
          <a:ln w="12700">
            <a:solidFill>
              <a:schemeClr val="tx1"/>
            </a:solidFill>
            <a:miter lim="400000"/>
          </a:ln>
        </p:spPr>
        <p:txBody>
          <a:bodyPr lIns="50800" tIns="50800" rIns="50800" bIns="50800" rtlCol="0" anchor="t"/>
          <a:lstStyle/>
          <a:p>
            <a:r>
              <a:rPr kumimoji="1" lang="zh-CN" altLang="en-US" sz="16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a:t>
            </a:r>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TCS</a:t>
            </a:r>
            <a:r>
              <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容器服务</a:t>
            </a:r>
          </a:p>
        </p:txBody>
      </p:sp>
      <p:cxnSp>
        <p:nvCxnSpPr>
          <p:cNvPr id="57" name="肘形连接符 56">
            <a:extLst>
              <a:ext uri="{FF2B5EF4-FFF2-40B4-BE49-F238E27FC236}">
                <a16:creationId xmlns:a16="http://schemas.microsoft.com/office/drawing/2014/main" id="{E06EA85C-D8FE-DED9-D560-90DCB043729A}"/>
              </a:ext>
            </a:extLst>
          </p:cNvPr>
          <p:cNvCxnSpPr>
            <a:cxnSpLocks/>
            <a:stCxn id="4" idx="3"/>
            <a:endCxn id="46" idx="0"/>
          </p:cNvCxnSpPr>
          <p:nvPr/>
        </p:nvCxnSpPr>
        <p:spPr>
          <a:xfrm>
            <a:off x="5258228" y="3039112"/>
            <a:ext cx="1979269" cy="751532"/>
          </a:xfrm>
          <a:prstGeom prst="bentConnector2">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62" name="文本框 61">
            <a:extLst>
              <a:ext uri="{FF2B5EF4-FFF2-40B4-BE49-F238E27FC236}">
                <a16:creationId xmlns:a16="http://schemas.microsoft.com/office/drawing/2014/main" id="{FC90AD46-6D10-BAF3-0E21-9D7835F16D57}"/>
              </a:ext>
            </a:extLst>
          </p:cNvPr>
          <p:cNvSpPr txBox="1"/>
          <p:nvPr/>
        </p:nvSpPr>
        <p:spPr>
          <a:xfrm>
            <a:off x="5643727" y="2750051"/>
            <a:ext cx="1179810"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dirty="0"/>
              <a:t>容器集群操作</a:t>
            </a:r>
            <a:endPar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cxnSp>
        <p:nvCxnSpPr>
          <p:cNvPr id="63" name="直线箭头连接符 62">
            <a:extLst>
              <a:ext uri="{FF2B5EF4-FFF2-40B4-BE49-F238E27FC236}">
                <a16:creationId xmlns:a16="http://schemas.microsoft.com/office/drawing/2014/main" id="{50A8575D-8B65-4579-D4F1-D25C3FA67BAA}"/>
              </a:ext>
            </a:extLst>
          </p:cNvPr>
          <p:cNvCxnSpPr>
            <a:cxnSpLocks/>
            <a:stCxn id="46" idx="2"/>
            <a:endCxn id="50" idx="0"/>
          </p:cNvCxnSpPr>
          <p:nvPr/>
        </p:nvCxnSpPr>
        <p:spPr>
          <a:xfrm>
            <a:off x="7237497" y="4250639"/>
            <a:ext cx="0" cy="755147"/>
          </a:xfrm>
          <a:prstGeom prst="straightConnector1">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cxnSp>
        <p:nvCxnSpPr>
          <p:cNvPr id="71" name="肘形连接符 70">
            <a:extLst>
              <a:ext uri="{FF2B5EF4-FFF2-40B4-BE49-F238E27FC236}">
                <a16:creationId xmlns:a16="http://schemas.microsoft.com/office/drawing/2014/main" id="{D7CB0A1F-43EB-66F7-DB07-66DF638A3921}"/>
              </a:ext>
            </a:extLst>
          </p:cNvPr>
          <p:cNvCxnSpPr>
            <a:cxnSpLocks/>
            <a:endCxn id="52" idx="2"/>
          </p:cNvCxnSpPr>
          <p:nvPr/>
        </p:nvCxnSpPr>
        <p:spPr>
          <a:xfrm rot="16200000" flipH="1">
            <a:off x="4498931" y="4116787"/>
            <a:ext cx="2687362" cy="562054"/>
          </a:xfrm>
          <a:prstGeom prst="bentConnector2">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74" name="文本框 73">
            <a:extLst>
              <a:ext uri="{FF2B5EF4-FFF2-40B4-BE49-F238E27FC236}">
                <a16:creationId xmlns:a16="http://schemas.microsoft.com/office/drawing/2014/main" id="{97B8778C-59DA-E9A5-3DD0-B2D2593FD5FA}"/>
              </a:ext>
            </a:extLst>
          </p:cNvPr>
          <p:cNvSpPr txBox="1"/>
          <p:nvPr/>
        </p:nvSpPr>
        <p:spPr>
          <a:xfrm>
            <a:off x="4795043" y="4187642"/>
            <a:ext cx="1533083" cy="74892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已认证授权，通过</a:t>
            </a:r>
            <a:r>
              <a:rPr kumimoji="0" lang="en-US" altLang="zh-CN"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k8s</a:t>
            </a:r>
            <a:r>
              <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a:t>
            </a:r>
            <a:r>
              <a:rPr kumimoji="0" lang="en-US" altLang="zh-CN" sz="1400" b="1" i="0" u="none" strike="noStrike" cap="none" spc="0" normalizeH="0" baseline="0" dirty="0" err="1">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api</a:t>
            </a:r>
            <a:r>
              <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部署应用（部署相关操作）</a:t>
            </a:r>
          </a:p>
        </p:txBody>
      </p:sp>
      <p:sp>
        <p:nvSpPr>
          <p:cNvPr id="8" name="矩形 7">
            <a:extLst>
              <a:ext uri="{FF2B5EF4-FFF2-40B4-BE49-F238E27FC236}">
                <a16:creationId xmlns:a16="http://schemas.microsoft.com/office/drawing/2014/main" id="{38CB5675-AD86-7968-CE00-E28206987929}"/>
              </a:ext>
            </a:extLst>
          </p:cNvPr>
          <p:cNvSpPr/>
          <p:nvPr/>
        </p:nvSpPr>
        <p:spPr>
          <a:xfrm>
            <a:off x="9473666" y="4175901"/>
            <a:ext cx="2285205" cy="1276317"/>
          </a:xfrm>
          <a:prstGeom prst="rect">
            <a:avLst/>
          </a:prstGeom>
          <a:solidFill>
            <a:schemeClr val="bg1">
              <a:lumMod val="95000"/>
            </a:schemeClr>
          </a:solidFill>
          <a:ln w="12700">
            <a:solidFill>
              <a:schemeClr val="bg1">
                <a:lumMod val="85000"/>
              </a:schemeClr>
            </a:solidFill>
            <a:prstDash val="sysDash"/>
            <a:miter lim="400000"/>
          </a:ln>
        </p:spPr>
        <p:txBody>
          <a:bodyPr lIns="50800" tIns="50800" rIns="50800" bIns="50800" rtlCol="0" anchor="t"/>
          <a:lstStyle/>
          <a:p>
            <a:r>
              <a:rPr kumimoji="1" lang="zh-CN" altLang="en-US" sz="16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rPr>
              <a:t>   </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cxnSp>
        <p:nvCxnSpPr>
          <p:cNvPr id="11" name="肘形连接符 10">
            <a:extLst>
              <a:ext uri="{FF2B5EF4-FFF2-40B4-BE49-F238E27FC236}">
                <a16:creationId xmlns:a16="http://schemas.microsoft.com/office/drawing/2014/main" id="{023B6D26-AAC6-F940-5AAF-4F33C2F15042}"/>
              </a:ext>
            </a:extLst>
          </p:cNvPr>
          <p:cNvCxnSpPr>
            <a:cxnSpLocks/>
            <a:stCxn id="46" idx="3"/>
            <a:endCxn id="8" idx="1"/>
          </p:cNvCxnSpPr>
          <p:nvPr/>
        </p:nvCxnSpPr>
        <p:spPr>
          <a:xfrm>
            <a:off x="8065220" y="4020642"/>
            <a:ext cx="1408446" cy="793418"/>
          </a:xfrm>
          <a:prstGeom prst="bentConnector3">
            <a:avLst>
              <a:gd name="adj1" fmla="val 50000"/>
            </a:avLst>
          </a:prstGeom>
          <a:noFill/>
          <a:ln w="25400" cap="flat">
            <a:solidFill>
              <a:schemeClr val="bg1">
                <a:lumMod val="85000"/>
              </a:schemeClr>
            </a:solidFill>
            <a:prstDash val="sysDash"/>
            <a:miter lim="400000"/>
            <a:tailEnd type="triangle"/>
          </a:ln>
        </p:spPr>
        <p:style>
          <a:lnRef idx="0">
            <a:scrgbClr r="0" g="0" b="0"/>
          </a:lnRef>
          <a:fillRef idx="0">
            <a:scrgbClr r="0" g="0" b="0"/>
          </a:fillRef>
          <a:effectRef idx="0">
            <a:scrgbClr r="0" g="0" b="0"/>
          </a:effectRef>
          <a:fontRef idx="none"/>
        </p:style>
      </p:cxnSp>
      <p:pic>
        <p:nvPicPr>
          <p:cNvPr id="12" name="图片 11">
            <a:extLst>
              <a:ext uri="{FF2B5EF4-FFF2-40B4-BE49-F238E27FC236}">
                <a16:creationId xmlns:a16="http://schemas.microsoft.com/office/drawing/2014/main" id="{9E00F8E9-64A7-8653-D924-1094BE2687D3}"/>
              </a:ext>
            </a:extLst>
          </p:cNvPr>
          <p:cNvPicPr>
            <a:picLocks noChangeAspect="1"/>
          </p:cNvPicPr>
          <p:nvPr/>
        </p:nvPicPr>
        <p:blipFill>
          <a:blip r:embed="rId3"/>
          <a:stretch>
            <a:fillRect/>
          </a:stretch>
        </p:blipFill>
        <p:spPr>
          <a:xfrm>
            <a:off x="6074403" y="5983532"/>
            <a:ext cx="579054" cy="243300"/>
          </a:xfrm>
          <a:prstGeom prst="rect">
            <a:avLst/>
          </a:prstGeom>
        </p:spPr>
      </p:pic>
      <p:pic>
        <p:nvPicPr>
          <p:cNvPr id="17" name="图片 16">
            <a:extLst>
              <a:ext uri="{FF2B5EF4-FFF2-40B4-BE49-F238E27FC236}">
                <a16:creationId xmlns:a16="http://schemas.microsoft.com/office/drawing/2014/main" id="{7A6FC33E-BB0C-27E1-4B65-1DB92ECAB493}"/>
              </a:ext>
            </a:extLst>
          </p:cNvPr>
          <p:cNvPicPr>
            <a:picLocks noChangeAspect="1"/>
          </p:cNvPicPr>
          <p:nvPr/>
        </p:nvPicPr>
        <p:blipFill>
          <a:blip r:embed="rId4"/>
          <a:stretch>
            <a:fillRect/>
          </a:stretch>
        </p:blipFill>
        <p:spPr>
          <a:xfrm>
            <a:off x="10269635" y="4347970"/>
            <a:ext cx="1096688" cy="426490"/>
          </a:xfrm>
          <a:prstGeom prst="rect">
            <a:avLst/>
          </a:prstGeom>
        </p:spPr>
      </p:pic>
      <p:pic>
        <p:nvPicPr>
          <p:cNvPr id="18" name="图片 17">
            <a:extLst>
              <a:ext uri="{FF2B5EF4-FFF2-40B4-BE49-F238E27FC236}">
                <a16:creationId xmlns:a16="http://schemas.microsoft.com/office/drawing/2014/main" id="{ACD44277-3C39-BF48-4F20-F56BCFBFECAF}"/>
              </a:ext>
            </a:extLst>
          </p:cNvPr>
          <p:cNvPicPr>
            <a:picLocks noChangeAspect="1"/>
          </p:cNvPicPr>
          <p:nvPr/>
        </p:nvPicPr>
        <p:blipFill>
          <a:blip r:embed="rId5"/>
          <a:stretch>
            <a:fillRect/>
          </a:stretch>
        </p:blipFill>
        <p:spPr>
          <a:xfrm>
            <a:off x="9723857" y="4830275"/>
            <a:ext cx="1094122" cy="411345"/>
          </a:xfrm>
          <a:prstGeom prst="rect">
            <a:avLst/>
          </a:prstGeom>
        </p:spPr>
      </p:pic>
      <p:cxnSp>
        <p:nvCxnSpPr>
          <p:cNvPr id="89" name="曲线连接符 88">
            <a:extLst>
              <a:ext uri="{FF2B5EF4-FFF2-40B4-BE49-F238E27FC236}">
                <a16:creationId xmlns:a16="http://schemas.microsoft.com/office/drawing/2014/main" id="{EA90AD8E-C8D6-1F7A-E606-E7DD000BE6F8}"/>
              </a:ext>
            </a:extLst>
          </p:cNvPr>
          <p:cNvCxnSpPr>
            <a:cxnSpLocks/>
          </p:cNvCxnSpPr>
          <p:nvPr/>
        </p:nvCxnSpPr>
        <p:spPr>
          <a:xfrm flipV="1">
            <a:off x="5258228" y="2098836"/>
            <a:ext cx="838566" cy="709443"/>
          </a:xfrm>
          <a:prstGeom prst="curvedConnector3">
            <a:avLst/>
          </a:prstGeom>
          <a:noFill/>
          <a:ln w="25400" cap="flat">
            <a:solidFill>
              <a:srgbClr val="000000"/>
            </a:solidFill>
            <a:prstDash val="solid"/>
            <a:miter lim="400000"/>
            <a:tailEnd type="triangle"/>
          </a:ln>
        </p:spPr>
        <p:style>
          <a:lnRef idx="0">
            <a:scrgbClr r="0" g="0" b="0"/>
          </a:lnRef>
          <a:fillRef idx="0">
            <a:scrgbClr r="0" g="0" b="0"/>
          </a:fillRef>
          <a:effectRef idx="0">
            <a:scrgbClr r="0" g="0" b="0"/>
          </a:effectRef>
          <a:fontRef idx="none"/>
        </p:style>
      </p:cxnSp>
      <p:sp>
        <p:nvSpPr>
          <p:cNvPr id="90" name="圆柱体 89">
            <a:extLst>
              <a:ext uri="{FF2B5EF4-FFF2-40B4-BE49-F238E27FC236}">
                <a16:creationId xmlns:a16="http://schemas.microsoft.com/office/drawing/2014/main" id="{1F99004E-03F7-0340-664E-6B8AC047428E}"/>
              </a:ext>
            </a:extLst>
          </p:cNvPr>
          <p:cNvSpPr/>
          <p:nvPr/>
        </p:nvSpPr>
        <p:spPr>
          <a:xfrm>
            <a:off x="6075348" y="1807055"/>
            <a:ext cx="1091757" cy="512869"/>
          </a:xfrm>
          <a:prstGeom prst="can">
            <a:avLst/>
          </a:prstGeom>
          <a:solidFill>
            <a:srgbClr val="00B0F0"/>
          </a:solidFill>
          <a:ln w="12700">
            <a:miter lim="400000"/>
          </a:ln>
        </p:spPr>
        <p:txBody>
          <a:bodyPr lIns="50800" tIns="50800" rIns="50800" bIns="50800" rtlCol="0" anchor="ctr"/>
          <a:lstStyle/>
          <a:p>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DB</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1026" name="Picture 2">
            <a:extLst>
              <a:ext uri="{FF2B5EF4-FFF2-40B4-BE49-F238E27FC236}">
                <a16:creationId xmlns:a16="http://schemas.microsoft.com/office/drawing/2014/main" id="{6FBA3830-05FD-E58C-260A-4D952BD2E0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9778" y="5074908"/>
            <a:ext cx="491787" cy="421532"/>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8CBD863F-1C11-15D1-7EAC-A2E9826734CC}"/>
              </a:ext>
            </a:extLst>
          </p:cNvPr>
          <p:cNvSpPr txBox="1"/>
          <p:nvPr/>
        </p:nvSpPr>
        <p:spPr>
          <a:xfrm>
            <a:off x="8358340" y="4250639"/>
            <a:ext cx="820738"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1400" dirty="0">
                <a:solidFill>
                  <a:schemeClr val="bg2">
                    <a:lumMod val="75000"/>
                  </a:schemeClr>
                </a:solidFill>
              </a:rPr>
              <a:t>长远规划</a:t>
            </a:r>
            <a:endParaRPr kumimoji="0" lang="zh-CN" altLang="en-US" sz="1400" b="1" i="0" u="none" strike="noStrike" cap="none" spc="0" normalizeH="0" baseline="0" dirty="0">
              <a:ln>
                <a:noFill/>
              </a:ln>
              <a:solidFill>
                <a:schemeClr val="bg2">
                  <a:lumMod val="75000"/>
                </a:schemeClr>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25" name="矩形 24">
            <a:extLst>
              <a:ext uri="{FF2B5EF4-FFF2-40B4-BE49-F238E27FC236}">
                <a16:creationId xmlns:a16="http://schemas.microsoft.com/office/drawing/2014/main" id="{B02BCAB6-8047-AE56-E206-12B97A9A98A3}"/>
              </a:ext>
            </a:extLst>
          </p:cNvPr>
          <p:cNvSpPr/>
          <p:nvPr/>
        </p:nvSpPr>
        <p:spPr>
          <a:xfrm>
            <a:off x="872679" y="1154384"/>
            <a:ext cx="2600279" cy="1089856"/>
          </a:xfrm>
          <a:prstGeom prst="rect">
            <a:avLst/>
          </a:prstGeom>
          <a:solidFill>
            <a:schemeClr val="bg1"/>
          </a:solidFill>
          <a:ln w="12700">
            <a:solidFill>
              <a:srgbClr val="C00000"/>
            </a:solidFill>
            <a:prstDash val="dashDot"/>
            <a:miter lim="400000"/>
          </a:ln>
        </p:spPr>
        <p:txBody>
          <a:bodyPr lIns="50800" tIns="50800" rIns="50800" bIns="50800" rtlCol="0" anchor="t"/>
          <a:lstStyle/>
          <a:p>
            <a:pPr algn="l"/>
            <a:r>
              <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现状分析：</a:t>
            </a:r>
            <a:endPar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algn="l"/>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结合</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现有架构，资源相关操作放在</a:t>
            </a:r>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-resource</a:t>
            </a:r>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组件实现，为了减少现有组件改动跟风险把控，外部容器平台对接使用</a:t>
            </a:r>
            <a:r>
              <a:rPr kumimoji="1" lang="en-US" altLang="zh-CN" sz="1200" b="0" dirty="0" err="1">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tsf</a:t>
            </a:r>
            <a:r>
              <a:rPr kumimoji="1" lang="en-US" altLang="zh-CN"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-adapter</a:t>
            </a:r>
            <a:r>
              <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组件实现。</a:t>
            </a:r>
          </a:p>
        </p:txBody>
      </p:sp>
      <p:sp>
        <p:nvSpPr>
          <p:cNvPr id="29" name="矩形 28">
            <a:extLst>
              <a:ext uri="{FF2B5EF4-FFF2-40B4-BE49-F238E27FC236}">
                <a16:creationId xmlns:a16="http://schemas.microsoft.com/office/drawing/2014/main" id="{E6E1A9F7-F27C-371F-2788-11060766080E}"/>
              </a:ext>
            </a:extLst>
          </p:cNvPr>
          <p:cNvSpPr/>
          <p:nvPr/>
        </p:nvSpPr>
        <p:spPr>
          <a:xfrm>
            <a:off x="8358339" y="1495747"/>
            <a:ext cx="2819169" cy="1312531"/>
          </a:xfrm>
          <a:prstGeom prst="rect">
            <a:avLst/>
          </a:prstGeom>
          <a:solidFill>
            <a:schemeClr val="bg1"/>
          </a:solidFill>
          <a:ln w="12700">
            <a:solidFill>
              <a:srgbClr val="C00000"/>
            </a:solidFill>
            <a:prstDash val="dashDot"/>
            <a:miter lim="400000"/>
          </a:ln>
        </p:spPr>
        <p:txBody>
          <a:bodyPr lIns="50800" tIns="50800" rIns="50800" bIns="50800" rtlCol="0" anchor="t"/>
          <a:lstStyle/>
          <a:p>
            <a:pPr algn="l"/>
            <a:r>
              <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问题：</a:t>
            </a:r>
            <a:endPar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171450" indent="-171450" algn="l">
              <a:buFont typeface="Wingdings" pitchFamily="2" charset="2"/>
              <a:buChar char="n"/>
            </a:pPr>
            <a:r>
              <a:rPr lang="zh-CN" altLang="en-US" sz="1200" b="0" i="0" dirty="0">
                <a:solidFill>
                  <a:srgbClr val="323232"/>
                </a:solidFill>
                <a:effectLst/>
                <a:latin typeface="微软雅黑" panose="020B0503020204020204" pitchFamily="34" charset="-122"/>
                <a:ea typeface="微软雅黑" panose="020B0503020204020204" pitchFamily="34" charset="-122"/>
              </a:rPr>
              <a:t>如何获取</a:t>
            </a:r>
            <a:r>
              <a:rPr lang="en" altLang="zh-CN" sz="1200" b="0" i="0" dirty="0">
                <a:solidFill>
                  <a:srgbClr val="323232"/>
                </a:solidFill>
                <a:effectLst/>
                <a:latin typeface="微软雅黑" panose="020B0503020204020204" pitchFamily="34" charset="-122"/>
                <a:ea typeface="微软雅黑" panose="020B0503020204020204" pitchFamily="34" charset="-122"/>
              </a:rPr>
              <a:t>TCS</a:t>
            </a:r>
            <a:r>
              <a:rPr lang="zh-CN" altLang="en-US" sz="1200" b="0" i="0" dirty="0">
                <a:solidFill>
                  <a:srgbClr val="323232"/>
                </a:solidFill>
                <a:effectLst/>
                <a:latin typeface="微软雅黑" panose="020B0503020204020204" pitchFamily="34" charset="-122"/>
                <a:ea typeface="微软雅黑" panose="020B0503020204020204" pitchFamily="34" charset="-122"/>
              </a:rPr>
              <a:t>容器服务（</a:t>
            </a:r>
            <a:r>
              <a:rPr lang="en" altLang="zh-CN" sz="1200" b="0" i="0" dirty="0">
                <a:solidFill>
                  <a:srgbClr val="323232"/>
                </a:solidFill>
                <a:effectLst/>
                <a:latin typeface="微软雅黑" panose="020B0503020204020204" pitchFamily="34" charset="-122"/>
                <a:ea typeface="微软雅黑" panose="020B0503020204020204" pitchFamily="34" charset="-122"/>
              </a:rPr>
              <a:t>k8s</a:t>
            </a:r>
            <a:r>
              <a:rPr lang="zh-CN" altLang="en" sz="1200" b="0" i="0" dirty="0">
                <a:solidFill>
                  <a:srgbClr val="323232"/>
                </a:solidFill>
                <a:effectLst/>
                <a:latin typeface="微软雅黑" panose="020B0503020204020204" pitchFamily="34" charset="-122"/>
                <a:ea typeface="微软雅黑" panose="020B0503020204020204" pitchFamily="34" charset="-122"/>
              </a:rPr>
              <a:t>）</a:t>
            </a:r>
            <a:r>
              <a:rPr lang="zh-CN" altLang="en-US" sz="1200" b="0" i="0" dirty="0">
                <a:solidFill>
                  <a:srgbClr val="323232"/>
                </a:solidFill>
                <a:effectLst/>
                <a:latin typeface="微软雅黑" panose="020B0503020204020204" pitchFamily="34" charset="-122"/>
                <a:ea typeface="微软雅黑" panose="020B0503020204020204" pitchFamily="34" charset="-122"/>
              </a:rPr>
              <a:t>的</a:t>
            </a:r>
            <a:r>
              <a:rPr lang="zh-CN" altLang="en-US" sz="1200" b="0" i="0" dirty="0">
                <a:solidFill>
                  <a:srgbClr val="FF0000"/>
                </a:solidFill>
                <a:effectLst/>
                <a:latin typeface="微软雅黑" panose="020B0503020204020204" pitchFamily="34" charset="-122"/>
                <a:ea typeface="微软雅黑" panose="020B0503020204020204" pitchFamily="34" charset="-122"/>
              </a:rPr>
              <a:t>认证授权</a:t>
            </a:r>
            <a:r>
              <a:rPr lang="zh-CN" altLang="en-US" sz="1200" b="0" i="0" dirty="0">
                <a:solidFill>
                  <a:srgbClr val="323232"/>
                </a:solidFill>
                <a:effectLst/>
                <a:latin typeface="微软雅黑" panose="020B0503020204020204" pitchFamily="34" charset="-122"/>
                <a:ea typeface="微软雅黑" panose="020B0503020204020204" pitchFamily="34" charset="-122"/>
              </a:rPr>
              <a:t>信息？</a:t>
            </a:r>
            <a:endPar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171450" indent="-171450" algn="l">
              <a:buFont typeface="Wingdings" pitchFamily="2" charset="2"/>
              <a:buChar char="n"/>
            </a:pPr>
            <a:r>
              <a:rPr lang="zh-CN" altLang="en-US" sz="1200" b="0" dirty="0">
                <a:solidFill>
                  <a:schemeClr val="tx1"/>
                </a:solidFill>
                <a:latin typeface="+mn-lt"/>
                <a:ea typeface="微软雅黑" panose="020B0503020204020204" pitchFamily="34" charset="-122"/>
              </a:rPr>
              <a:t>如何解决纳管集群与镜像仓库</a:t>
            </a:r>
            <a:r>
              <a:rPr lang="zh-CN" altLang="en-US" sz="1200" b="0" dirty="0">
                <a:solidFill>
                  <a:srgbClr val="FF0000"/>
                </a:solidFill>
                <a:latin typeface="+mn-lt"/>
                <a:ea typeface="微软雅黑" panose="020B0503020204020204" pitchFamily="34" charset="-122"/>
              </a:rPr>
              <a:t>网络、</a:t>
            </a:r>
            <a:r>
              <a:rPr lang="zh-CN" altLang="en-US" sz="1200" b="0" dirty="0">
                <a:solidFill>
                  <a:schemeClr val="tx1"/>
                </a:solidFill>
                <a:latin typeface="+mn-lt"/>
                <a:ea typeface="微软雅黑" panose="020B0503020204020204" pitchFamily="34" charset="-122"/>
              </a:rPr>
              <a:t>以及私有仓库</a:t>
            </a:r>
            <a:r>
              <a:rPr lang="zh-CN" altLang="en-US" sz="1200" b="0" dirty="0">
                <a:solidFill>
                  <a:srgbClr val="FF0000"/>
                </a:solidFill>
                <a:latin typeface="+mn-lt"/>
                <a:ea typeface="微软雅黑" panose="020B0503020204020204" pitchFamily="34" charset="-122"/>
              </a:rPr>
              <a:t>认证授权</a:t>
            </a:r>
            <a:r>
              <a:rPr lang="zh-CN" altLang="en-US" sz="1200" b="0" dirty="0">
                <a:solidFill>
                  <a:schemeClr val="tx1"/>
                </a:solidFill>
                <a:latin typeface="+mn-lt"/>
                <a:ea typeface="微软雅黑" panose="020B0503020204020204" pitchFamily="34" charset="-122"/>
              </a:rPr>
              <a:t>问题</a:t>
            </a:r>
            <a:r>
              <a:rPr lang="zh-CN" altLang="en" sz="1200" b="0" i="0" dirty="0">
                <a:solidFill>
                  <a:schemeClr val="tx1"/>
                </a:solidFill>
                <a:effectLst/>
                <a:latin typeface="微软雅黑" panose="020B0503020204020204" pitchFamily="34" charset="-122"/>
                <a:ea typeface="微软雅黑" panose="020B0503020204020204" pitchFamily="34" charset="-122"/>
              </a:rPr>
              <a:t>？</a:t>
            </a:r>
            <a:endParaRPr kumimoji="1" lang="zh-CN" altLang="en-US" sz="12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marL="171450" indent="-171450" algn="l">
              <a:buFont typeface="Wingdings" pitchFamily="2" charset="2"/>
              <a:buChar char="n"/>
            </a:pPr>
            <a:r>
              <a:rPr lang="zh-CN" altLang="en-US" sz="1200" b="0" i="0" dirty="0">
                <a:solidFill>
                  <a:srgbClr val="323232"/>
                </a:solidFill>
                <a:effectLst/>
                <a:latin typeface="微软雅黑" panose="020B0503020204020204" pitchFamily="34" charset="-122"/>
                <a:ea typeface="微软雅黑" panose="020B0503020204020204" pitchFamily="34" charset="-122"/>
              </a:rPr>
              <a:t>如何通过</a:t>
            </a:r>
            <a:r>
              <a:rPr lang="en" altLang="zh-CN" sz="1200" b="0" i="0" dirty="0" err="1">
                <a:solidFill>
                  <a:srgbClr val="323232"/>
                </a:solidFill>
                <a:effectLst/>
                <a:latin typeface="微软雅黑" panose="020B0503020204020204" pitchFamily="34" charset="-122"/>
                <a:ea typeface="微软雅黑" panose="020B0503020204020204" pitchFamily="34" charset="-122"/>
              </a:rPr>
              <a:t>api</a:t>
            </a:r>
            <a:r>
              <a:rPr lang="zh-CN" altLang="en-US" sz="1200" b="0" i="0" dirty="0">
                <a:solidFill>
                  <a:srgbClr val="FF0000"/>
                </a:solidFill>
                <a:effectLst/>
                <a:latin typeface="微软雅黑" panose="020B0503020204020204" pitchFamily="34" charset="-122"/>
                <a:ea typeface="微软雅黑" panose="020B0503020204020204" pitchFamily="34" charset="-122"/>
              </a:rPr>
              <a:t>优雅</a:t>
            </a:r>
            <a:r>
              <a:rPr lang="zh-CN" altLang="en-US" sz="1200" b="0" i="0" dirty="0">
                <a:solidFill>
                  <a:srgbClr val="323232"/>
                </a:solidFill>
                <a:effectLst/>
                <a:latin typeface="微软雅黑" panose="020B0503020204020204" pitchFamily="34" charset="-122"/>
                <a:ea typeface="微软雅黑" panose="020B0503020204020204" pitchFamily="34" charset="-122"/>
              </a:rPr>
              <a:t>的操作</a:t>
            </a:r>
            <a:r>
              <a:rPr lang="en" altLang="zh-CN" sz="1200" b="0" i="0" dirty="0">
                <a:solidFill>
                  <a:srgbClr val="323232"/>
                </a:solidFill>
                <a:effectLst/>
                <a:latin typeface="微软雅黑" panose="020B0503020204020204" pitchFamily="34" charset="-122"/>
                <a:ea typeface="微软雅黑" panose="020B0503020204020204" pitchFamily="34" charset="-122"/>
              </a:rPr>
              <a:t>k8s</a:t>
            </a:r>
            <a:r>
              <a:rPr lang="zh-CN" altLang="en" sz="1200" b="0" i="0" dirty="0">
                <a:solidFill>
                  <a:srgbClr val="323232"/>
                </a:solidFill>
                <a:effectLst/>
                <a:latin typeface="微软雅黑" panose="020B0503020204020204" pitchFamily="34" charset="-122"/>
                <a:ea typeface="微软雅黑" panose="020B0503020204020204" pitchFamily="34" charset="-122"/>
              </a:rPr>
              <a:t>？</a:t>
            </a:r>
            <a:endParaRPr kumimoji="1" lang="zh-CN" altLang="en-US" sz="1200" b="0" dirty="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a:p>
            <a:pPr algn="l"/>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2" name="云形 51">
            <a:extLst>
              <a:ext uri="{FF2B5EF4-FFF2-40B4-BE49-F238E27FC236}">
                <a16:creationId xmlns:a16="http://schemas.microsoft.com/office/drawing/2014/main" id="{0F27A6CF-2C97-7E58-47C4-2BC37F20F390}"/>
              </a:ext>
            </a:extLst>
          </p:cNvPr>
          <p:cNvSpPr/>
          <p:nvPr/>
        </p:nvSpPr>
        <p:spPr>
          <a:xfrm>
            <a:off x="6119427" y="5377807"/>
            <a:ext cx="1357874" cy="727375"/>
          </a:xfrm>
          <a:prstGeom prst="cloud">
            <a:avLst/>
          </a:prstGeom>
          <a:solidFill>
            <a:srgbClr val="0060FF"/>
          </a:solidFill>
          <a:ln w="12700">
            <a:solidFill>
              <a:schemeClr val="tx1"/>
            </a:solidFill>
            <a:miter lim="400000"/>
          </a:ln>
        </p:spPr>
        <p:txBody>
          <a:bodyPr lIns="50800" tIns="50800" rIns="50800" bIns="50800" rtlCol="0" anchor="ctr"/>
          <a:lstStyle/>
          <a:p>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k8s</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3" name="终止符 52">
            <a:extLst>
              <a:ext uri="{FF2B5EF4-FFF2-40B4-BE49-F238E27FC236}">
                <a16:creationId xmlns:a16="http://schemas.microsoft.com/office/drawing/2014/main" id="{0E22D3E2-2926-22A5-5E5B-531B9048DBFC}"/>
              </a:ext>
            </a:extLst>
          </p:cNvPr>
          <p:cNvSpPr/>
          <p:nvPr/>
        </p:nvSpPr>
        <p:spPr>
          <a:xfrm>
            <a:off x="7344506" y="5451060"/>
            <a:ext cx="923846" cy="494744"/>
          </a:xfrm>
          <a:prstGeom prst="flowChartTerminator">
            <a:avLst/>
          </a:prstGeom>
          <a:solidFill>
            <a:srgbClr val="92D050"/>
          </a:solidFill>
          <a:ln w="12700">
            <a:solidFill>
              <a:schemeClr val="tx1"/>
            </a:solidFill>
            <a:prstDash val="dashDot"/>
            <a:miter lim="400000"/>
          </a:ln>
        </p:spPr>
        <p:txBody>
          <a:bodyPr lIns="50800" tIns="50800" rIns="50800" bIns="50800" rtlCol="0" anchor="ctr"/>
          <a:lstStyle/>
          <a:p>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pod</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6" name="终止符 55">
            <a:extLst>
              <a:ext uri="{FF2B5EF4-FFF2-40B4-BE49-F238E27FC236}">
                <a16:creationId xmlns:a16="http://schemas.microsoft.com/office/drawing/2014/main" id="{EB93F6A9-E3DE-AC7C-E74C-39077F5EBF24}"/>
              </a:ext>
            </a:extLst>
          </p:cNvPr>
          <p:cNvSpPr/>
          <p:nvPr/>
        </p:nvSpPr>
        <p:spPr>
          <a:xfrm>
            <a:off x="7431185" y="5511885"/>
            <a:ext cx="923846" cy="494744"/>
          </a:xfrm>
          <a:prstGeom prst="flowChartTerminator">
            <a:avLst/>
          </a:prstGeom>
          <a:solidFill>
            <a:srgbClr val="92D050"/>
          </a:solidFill>
          <a:ln w="12700">
            <a:solidFill>
              <a:schemeClr val="tx1"/>
            </a:solidFill>
            <a:prstDash val="dashDot"/>
            <a:miter lim="400000"/>
          </a:ln>
        </p:spPr>
        <p:txBody>
          <a:bodyPr lIns="50800" tIns="50800" rIns="50800" bIns="50800" rtlCol="0" anchor="ctr"/>
          <a:lstStyle/>
          <a:p>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pod</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5" name="终止符 54">
            <a:extLst>
              <a:ext uri="{FF2B5EF4-FFF2-40B4-BE49-F238E27FC236}">
                <a16:creationId xmlns:a16="http://schemas.microsoft.com/office/drawing/2014/main" id="{FC4F253D-1EC3-FFC1-0ED0-4513C454A529}"/>
              </a:ext>
            </a:extLst>
          </p:cNvPr>
          <p:cNvSpPr/>
          <p:nvPr/>
        </p:nvSpPr>
        <p:spPr>
          <a:xfrm>
            <a:off x="7515182" y="5569207"/>
            <a:ext cx="923846" cy="494744"/>
          </a:xfrm>
          <a:prstGeom prst="flowChartTerminator">
            <a:avLst/>
          </a:prstGeom>
          <a:solidFill>
            <a:srgbClr val="92D050"/>
          </a:solidFill>
          <a:ln w="12700">
            <a:solidFill>
              <a:schemeClr val="tx1"/>
            </a:solidFill>
            <a:prstDash val="dashDot"/>
            <a:miter lim="400000"/>
          </a:ln>
        </p:spPr>
        <p:txBody>
          <a:bodyPr lIns="50800" tIns="50800" rIns="50800" bIns="50800" rtlCol="0" anchor="ctr"/>
          <a:lstStyle/>
          <a:p>
            <a:r>
              <a:rPr kumimoji="1" lang="en-US" altLang="zh-CN"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rPr>
              <a:t>pod</a:t>
            </a:r>
            <a:endParaRPr kumimoji="1" lang="zh-CN" altLang="en-US" sz="1600" b="0" dirty="0">
              <a:solidFill>
                <a:schemeClr val="tx1"/>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9" name="文本框 8">
            <a:extLst>
              <a:ext uri="{FF2B5EF4-FFF2-40B4-BE49-F238E27FC236}">
                <a16:creationId xmlns:a16="http://schemas.microsoft.com/office/drawing/2014/main" id="{FECF64D2-781B-7DFF-7C24-3A110410EE0A}"/>
              </a:ext>
            </a:extLst>
          </p:cNvPr>
          <p:cNvSpPr txBox="1"/>
          <p:nvPr/>
        </p:nvSpPr>
        <p:spPr>
          <a:xfrm>
            <a:off x="6465655" y="3250781"/>
            <a:ext cx="1533083" cy="3180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4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集群相关操作</a:t>
            </a:r>
          </a:p>
        </p:txBody>
      </p:sp>
    </p:spTree>
    <p:extLst>
      <p:ext uri="{BB962C8B-B14F-4D97-AF65-F5344CB8AC3E}">
        <p14:creationId xmlns:p14="http://schemas.microsoft.com/office/powerpoint/2010/main" val="1907844959"/>
      </p:ext>
    </p:extLst>
  </p:cSld>
  <p:clrMapOvr>
    <a:masterClrMapping/>
  </p:clrMapOvr>
  <p:transition spd="med"/>
</p:sld>
</file>

<file path=ppt/theme/theme1.xml><?xml version="1.0" encoding="utf-8"?>
<a:theme xmlns:a="http://schemas.openxmlformats.org/drawingml/2006/main" name="2 图文版式">
  <a:themeElements>
    <a:clrScheme name="CSIG商务PPT配色">
      <a:dk1>
        <a:srgbClr val="000000"/>
      </a:dk1>
      <a:lt1>
        <a:srgbClr val="FFFFFF"/>
      </a:lt1>
      <a:dk2>
        <a:srgbClr val="0060FF"/>
      </a:dk2>
      <a:lt2>
        <a:srgbClr val="FFFFFF"/>
      </a:lt2>
      <a:accent1>
        <a:srgbClr val="0060F0"/>
      </a:accent1>
      <a:accent2>
        <a:srgbClr val="A736FF"/>
      </a:accent2>
      <a:accent3>
        <a:srgbClr val="03905C"/>
      </a:accent3>
      <a:accent4>
        <a:srgbClr val="EB8707"/>
      </a:accent4>
      <a:accent5>
        <a:srgbClr val="009FD1"/>
      </a:accent5>
      <a:accent6>
        <a:srgbClr val="647697"/>
      </a:accent6>
      <a:hlink>
        <a:srgbClr val="444444"/>
      </a:hlink>
      <a:folHlink>
        <a:srgbClr val="444444"/>
      </a:folHlink>
    </a:clrScheme>
    <a:fontScheme name="White">
      <a:majorFont>
        <a:latin typeface="腾讯体 W7"/>
        <a:ea typeface="腾讯体 W7"/>
        <a:cs typeface="腾讯体 W7"/>
      </a:majorFont>
      <a:minorFont>
        <a:latin typeface="腾讯体 W7"/>
        <a:ea typeface="腾讯体 W7"/>
        <a:cs typeface="腾讯体 W7"/>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miter lim="400000"/>
        </a:ln>
      </a:spPr>
      <a:bodyPr lIns="50800" tIns="50800" rIns="50800" bIns="50800" anchor="ctr"/>
      <a:lstStyle>
        <a:defPPr algn="l">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defPPr>
      </a:lst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 设备mock up">
  <a:themeElements>
    <a:clrScheme name="CSIG商务PPT配色">
      <a:dk1>
        <a:srgbClr val="000000"/>
      </a:dk1>
      <a:lt1>
        <a:srgbClr val="FFFFFF"/>
      </a:lt1>
      <a:dk2>
        <a:srgbClr val="0060FF"/>
      </a:dk2>
      <a:lt2>
        <a:srgbClr val="FFFFFF"/>
      </a:lt2>
      <a:accent1>
        <a:srgbClr val="0060F0"/>
      </a:accent1>
      <a:accent2>
        <a:srgbClr val="A736FF"/>
      </a:accent2>
      <a:accent3>
        <a:srgbClr val="03905C"/>
      </a:accent3>
      <a:accent4>
        <a:srgbClr val="EB8707"/>
      </a:accent4>
      <a:accent5>
        <a:srgbClr val="009FD1"/>
      </a:accent5>
      <a:accent6>
        <a:srgbClr val="647697"/>
      </a:accent6>
      <a:hlink>
        <a:srgbClr val="444444"/>
      </a:hlink>
      <a:folHlink>
        <a:srgbClr val="444444"/>
      </a:folHlink>
    </a:clrScheme>
    <a:fontScheme name="White">
      <a:majorFont>
        <a:latin typeface="腾讯体 W7"/>
        <a:ea typeface="腾讯体 W7"/>
        <a:cs typeface="腾讯体 W7"/>
      </a:majorFont>
      <a:minorFont>
        <a:latin typeface="腾讯体 W7"/>
        <a:ea typeface="腾讯体 W7"/>
        <a:cs typeface="腾讯体 W7"/>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miter lim="400000"/>
        </a:ln>
      </a:spPr>
      <a:bodyPr lIns="50800" tIns="50800" rIns="50800" bIns="50800" anchor="ctr"/>
      <a:lstStyle>
        <a:defPPr algn="l">
          <a:defRPr sz="3200" b="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defPPr>
      </a:lst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腾讯体 W7"/>
        <a:ea typeface="腾讯体 W7"/>
        <a:cs typeface="腾讯体 W7"/>
      </a:majorFont>
      <a:minorFont>
        <a:latin typeface="腾讯体 W7"/>
        <a:ea typeface="腾讯体 W7"/>
        <a:cs typeface="腾讯体 W7"/>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49575</TotalTime>
  <Words>4338</Words>
  <Application>Microsoft Macintosh PowerPoint</Application>
  <PresentationFormat>自定义</PresentationFormat>
  <Paragraphs>572</Paragraphs>
  <Slides>23</Slides>
  <Notes>22</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23</vt:i4>
      </vt:variant>
    </vt:vector>
  </HeadingPairs>
  <TitlesOfParts>
    <vt:vector size="44" baseType="lpstr">
      <vt:lpstr>Helvetica Neue Light</vt:lpstr>
      <vt:lpstr>Arial</vt:lpstr>
      <vt:lpstr>FZLanTingHei-R-GBK</vt:lpstr>
      <vt:lpstr>Helvetica Neue</vt:lpstr>
      <vt:lpstr>楷体</vt:lpstr>
      <vt:lpstr>Impact</vt:lpstr>
      <vt:lpstr>Montserrat Bold</vt:lpstr>
      <vt:lpstr>微软雅黑</vt:lpstr>
      <vt:lpstr>腾讯体 W7</vt:lpstr>
      <vt:lpstr>Times Roman</vt:lpstr>
      <vt:lpstr>DengXian</vt:lpstr>
      <vt:lpstr>Menlo</vt:lpstr>
      <vt:lpstr>-apple-system</vt:lpstr>
      <vt:lpstr>Helvetica Neue Medium</vt:lpstr>
      <vt:lpstr>-apple-system-font</vt:lpstr>
      <vt:lpstr>Wingdings</vt:lpstr>
      <vt:lpstr>PingFang SC Regular</vt:lpstr>
      <vt:lpstr>Helvetica</vt:lpstr>
      <vt:lpstr>system-ui</vt:lpstr>
      <vt:lpstr>2 图文版式</vt:lpstr>
      <vt:lpstr>3 设备mock 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T190958</cp:lastModifiedBy>
  <cp:revision>753</cp:revision>
  <dcterms:created xsi:type="dcterms:W3CDTF">2023-01-08T06:23:40Z</dcterms:created>
  <dcterms:modified xsi:type="dcterms:W3CDTF">2023-02-15T08:25:53Z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FCE7062825BF4CB08BCCFDD477E97BE8</vt:lpwstr>
  </property>
  <property fmtid="{D5CDD505-2E9C-101B-9397-08002B2CF9AE}" pid="3" name="KSOProductBuildVer">
    <vt:lpwstr>2052-3.9.1.6204</vt:lpwstr>
  </property>
</Properties>
</file>